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NetflixDataAnalysis_16896569396880/NetflixDataAnalysi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D680373-8764-4916-86F8-C70CA6A5949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Netflix Data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C6A3FDD-9D38-4F52-AF9B-6E35C3A496A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7/18/2023 5:11:36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tflix Data Analysis " id="2" name="slide2">
            <a:extLst>
              <a:ext uri="{FF2B5EF4-FFF2-40B4-BE49-F238E27FC236}">
                <a16:creationId xmlns:a16="http://schemas.microsoft.com/office/drawing/2014/main" id="{87A382DC-C3A8-4B80-81EE-8CE57F6A63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538"/>
            <a:ext cx="12191999" cy="677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2023-07-18T05:11:38Z</dcterms:created>
  <dcterms:modified xsi:type="dcterms:W3CDTF">2023-07-18T05:11:38Z</dcterms:modified>
</cp:coreProperties>
</file>