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NetflixDataAnalysis_16896569396880/NetflixDataAnalysi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98BC606-6286-426B-B35A-345A02C887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-322979"/>
            <a:ext cx="9144000" cy="2387600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latin typeface="Baskerville Old Face" panose="02020602080505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Netflix Data Analysis</a:t>
            </a:r>
            <a:br>
              <a:rPr lang="en-gb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GB" sz="2800" dirty="0">
                <a:solidFill>
                  <a:srgbClr val="0070C0"/>
                </a:solidFill>
                <a:latin typeface="Algerian" panose="04020705040A02060702" pitchFamily="8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by-Monti Prem</a:t>
            </a:r>
            <a:endParaRPr lang="en-gb" sz="2800" dirty="0">
              <a:solidFill>
                <a:srgbClr val="0070C0"/>
              </a:solidFill>
              <a:latin typeface="Algerian" panose="04020705040A02060702" pitchFamily="8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A9C013B-8871-4633-BA72-7683DDCA0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98219"/>
            <a:ext cx="9144000" cy="1655762"/>
          </a:xfrm>
        </p:spPr>
        <p:txBody>
          <a:bodyPr/>
          <a:lstStyle/>
          <a:p>
            <a:r>
              <a:rPr dirty="0">
                <a:solidFill>
                  <a:schemeClr val="bg1"/>
                </a:solidFill>
              </a:rPr>
              <a:t>File created on: 7/18/2023 5:13:02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Duration ">
            <a:extLst>
              <a:ext uri="{FF2B5EF4-FFF2-40B4-BE49-F238E27FC236}">
                <a16:creationId xmlns:a16="http://schemas.microsoft.com/office/drawing/2014/main" id="{71C35F0C-E203-45D2-A959-4010C6930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5" y="0"/>
            <a:ext cx="1087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ating">
            <a:extLst>
              <a:ext uri="{FF2B5EF4-FFF2-40B4-BE49-F238E27FC236}">
                <a16:creationId xmlns:a16="http://schemas.microsoft.com/office/drawing/2014/main" id="{22EDC1B4-5D46-47B2-B358-8D1D5AF98B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5" y="0"/>
            <a:ext cx="1087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enre">
            <a:extLst>
              <a:ext uri="{FF2B5EF4-FFF2-40B4-BE49-F238E27FC236}">
                <a16:creationId xmlns:a16="http://schemas.microsoft.com/office/drawing/2014/main" id="{D926471D-78C0-4013-8E13-79BC158DF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7" y="0"/>
            <a:ext cx="1077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flix Data Analysis ">
            <a:extLst>
              <a:ext uri="{FF2B5EF4-FFF2-40B4-BE49-F238E27FC236}">
                <a16:creationId xmlns:a16="http://schemas.microsoft.com/office/drawing/2014/main" id="{8AFA1D1A-D01F-4ABD-892E-980845301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38"/>
            <a:ext cx="12191999" cy="677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otal Movies &amp;amp; Tv show by Yearrs ">
            <a:extLst>
              <a:ext uri="{FF2B5EF4-FFF2-40B4-BE49-F238E27FC236}">
                <a16:creationId xmlns:a16="http://schemas.microsoft.com/office/drawing/2014/main" id="{60AE30FB-F75F-440D-BAE3-7147BE94E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43"/>
            <a:ext cx="12192000" cy="64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Total Movies &amp;amp; Tv show by Country">
            <a:extLst>
              <a:ext uri="{FF2B5EF4-FFF2-40B4-BE49-F238E27FC236}">
                <a16:creationId xmlns:a16="http://schemas.microsoft.com/office/drawing/2014/main" id="{4AE6B2EF-1801-452D-8F2A-7DFF6A83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22" y="0"/>
            <a:ext cx="117815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id="{80CC8F07-C48E-4BAD-B018-36F0DE4B7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73" y="0"/>
            <a:ext cx="118716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Total Movies &amp;amp; TV show distribution ">
            <a:extLst>
              <a:ext uri="{FF2B5EF4-FFF2-40B4-BE49-F238E27FC236}">
                <a16:creationId xmlns:a16="http://schemas.microsoft.com/office/drawing/2014/main" id="{7200C7CA-3F83-4401-AE1B-37C4FC766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43"/>
            <a:ext cx="12192000" cy="649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6355F9D1-5DA0-4F3E-B39A-AC1F3CA8C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4334" y="0"/>
            <a:ext cx="5803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id="{40B2EE6B-1EE5-45D1-833D-E695F07B4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57" y="0"/>
            <a:ext cx="10779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 ">
            <a:extLst>
              <a:ext uri="{FF2B5EF4-FFF2-40B4-BE49-F238E27FC236}">
                <a16:creationId xmlns:a16="http://schemas.microsoft.com/office/drawing/2014/main" id="{7FAA7935-5651-46F0-A871-837AA3592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5" y="0"/>
            <a:ext cx="1087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Release Year">
            <a:extLst>
              <a:ext uri="{FF2B5EF4-FFF2-40B4-BE49-F238E27FC236}">
                <a16:creationId xmlns:a16="http://schemas.microsoft.com/office/drawing/2014/main" id="{71DB712C-688C-4830-9B76-7C13B798E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5" y="0"/>
            <a:ext cx="108723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Algerian</vt:lpstr>
      <vt:lpstr>Arial</vt:lpstr>
      <vt:lpstr>Baskerville Old Face</vt:lpstr>
      <vt:lpstr>Calibri</vt:lpstr>
      <vt:lpstr>Calibri Light</vt:lpstr>
      <vt:lpstr>Office Theme</vt:lpstr>
      <vt:lpstr>Netflix Data Analysis by-Monti Prem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Data Analysis by-Monti Prem</dc:title>
  <dc:creator>Prem Mandal</dc:creator>
  <cp:lastModifiedBy>prem mandal</cp:lastModifiedBy>
  <cp:revision>1</cp:revision>
  <dcterms:created xsi:type="dcterms:W3CDTF">2023-07-18T05:13:04Z</dcterms:created>
  <dcterms:modified xsi:type="dcterms:W3CDTF">2023-08-03T06:58:57Z</dcterms:modified>
</cp:coreProperties>
</file>