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Analysis_16896569396880/NetflixDataAnalysi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8BC606-6286-426B-B35A-345A02C8872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Netflix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A9C013B-8871-4633-BA72-7683DDCA01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7/18/2023 5:13:02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 " id="10" name="slide10">
            <a:extLst>
              <a:ext uri="{FF2B5EF4-FFF2-40B4-BE49-F238E27FC236}">
                <a16:creationId xmlns:a16="http://schemas.microsoft.com/office/drawing/2014/main" id="{71C35F0C-E203-45D2-A959-4010C6930F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" id="11" name="slide11">
            <a:extLst>
              <a:ext uri="{FF2B5EF4-FFF2-40B4-BE49-F238E27FC236}">
                <a16:creationId xmlns:a16="http://schemas.microsoft.com/office/drawing/2014/main" id="{22EDC1B4-5D46-47B2-B358-8D1D5AF98BF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D926471D-78C0-4013-8E13-79BC158DF0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0"/>
            <a:ext cx="1077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Data Analysis " id="13" name="slide13">
            <a:extLst>
              <a:ext uri="{FF2B5EF4-FFF2-40B4-BE49-F238E27FC236}">
                <a16:creationId xmlns:a16="http://schemas.microsoft.com/office/drawing/2014/main" id="{8AFA1D1A-D01F-4ABD-892E-9808453019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 by Yearrs " id="2" name="slide2">
            <a:extLst>
              <a:ext uri="{FF2B5EF4-FFF2-40B4-BE49-F238E27FC236}">
                <a16:creationId xmlns:a16="http://schemas.microsoft.com/office/drawing/2014/main" id="{60AE30FB-F75F-440D-BAE3-7147BE94E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3"/>
            <a:ext cx="12192000" cy="64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 by Country" id="3" name="slide3">
            <a:extLst>
              <a:ext uri="{FF2B5EF4-FFF2-40B4-BE49-F238E27FC236}">
                <a16:creationId xmlns:a16="http://schemas.microsoft.com/office/drawing/2014/main" id="{4AE6B2EF-1801-452D-8F2A-7DFF6A83D6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" y="0"/>
            <a:ext cx="1178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80CC8F07-C48E-4BAD-B018-36F0DE4B75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3" y="0"/>
            <a:ext cx="1187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 distribution " id="5" name="slide5">
            <a:extLst>
              <a:ext uri="{FF2B5EF4-FFF2-40B4-BE49-F238E27FC236}">
                <a16:creationId xmlns:a16="http://schemas.microsoft.com/office/drawing/2014/main" id="{7200C7CA-3F83-4401-AE1B-37C4FC7663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3"/>
            <a:ext cx="12192000" cy="64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6355F9D1-5DA0-4F3E-B39A-AC1F3CA8CF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34" y="0"/>
            <a:ext cx="580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40B2EE6B-1EE5-45D1-833D-E695F07B44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0"/>
            <a:ext cx="1077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 " id="8" name="slide8">
            <a:extLst>
              <a:ext uri="{FF2B5EF4-FFF2-40B4-BE49-F238E27FC236}">
                <a16:creationId xmlns:a16="http://schemas.microsoft.com/office/drawing/2014/main" id="{7FAA7935-5651-46F0-A871-837AA3592E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9" name="slide9">
            <a:extLst>
              <a:ext uri="{FF2B5EF4-FFF2-40B4-BE49-F238E27FC236}">
                <a16:creationId xmlns:a16="http://schemas.microsoft.com/office/drawing/2014/main" id="{71DB712C-688C-4830-9B76-7C13B798E4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2023-07-18T05:13:04Z</dcterms:created>
  <dcterms:modified xsi:type="dcterms:W3CDTF">2023-07-18T05:13:04Z</dcterms:modified>
</cp:coreProperties>
</file>