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63F71-1199-4957-AE6E-AD1D9B03A785}" v="17" dt="2023-09-09T05:40:2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 mandal" userId="ebc3441a2a17bba0" providerId="LiveId" clId="{70C63F71-1199-4957-AE6E-AD1D9B03A785}"/>
    <pc:docChg chg="undo redo custSel addSld delSld modSld sldOrd">
      <pc:chgData name="prem mandal" userId="ebc3441a2a17bba0" providerId="LiveId" clId="{70C63F71-1199-4957-AE6E-AD1D9B03A785}" dt="2023-09-09T05:40:45.147" v="1316" actId="1076"/>
      <pc:docMkLst>
        <pc:docMk/>
      </pc:docMkLst>
      <pc:sldChg chg="addSp modSp mod">
        <pc:chgData name="prem mandal" userId="ebc3441a2a17bba0" providerId="LiveId" clId="{70C63F71-1199-4957-AE6E-AD1D9B03A785}" dt="2023-09-09T05:37:54.665" v="1310" actId="1076"/>
        <pc:sldMkLst>
          <pc:docMk/>
          <pc:sldMk cId="1013615482" sldId="256"/>
        </pc:sldMkLst>
        <pc:spChg chg="mod">
          <ac:chgData name="prem mandal" userId="ebc3441a2a17bba0" providerId="LiveId" clId="{70C63F71-1199-4957-AE6E-AD1D9B03A785}" dt="2023-09-09T05:33:43.044" v="1304" actId="1076"/>
          <ac:spMkLst>
            <pc:docMk/>
            <pc:sldMk cId="1013615482" sldId="256"/>
            <ac:spMk id="2" creationId="{56E54D68-6C43-D594-BFA0-193B6E42CDD4}"/>
          </ac:spMkLst>
        </pc:spChg>
        <pc:spChg chg="mod">
          <ac:chgData name="prem mandal" userId="ebc3441a2a17bba0" providerId="LiveId" clId="{70C63F71-1199-4957-AE6E-AD1D9B03A785}" dt="2023-09-09T05:33:22.838" v="1301" actId="12"/>
          <ac:spMkLst>
            <pc:docMk/>
            <pc:sldMk cId="1013615482" sldId="256"/>
            <ac:spMk id="3" creationId="{A6D5764B-ED75-AC36-F072-26A61775D336}"/>
          </ac:spMkLst>
        </pc:spChg>
        <pc:spChg chg="add mod">
          <ac:chgData name="prem mandal" userId="ebc3441a2a17bba0" providerId="LiveId" clId="{70C63F71-1199-4957-AE6E-AD1D9B03A785}" dt="2023-09-09T05:30:37.794" v="1297"/>
          <ac:spMkLst>
            <pc:docMk/>
            <pc:sldMk cId="1013615482" sldId="256"/>
            <ac:spMk id="4" creationId="{32379630-C0F0-7EB6-5C78-85FF5F3BFADB}"/>
          </ac:spMkLst>
        </pc:spChg>
        <pc:picChg chg="add mod">
          <ac:chgData name="prem mandal" userId="ebc3441a2a17bba0" providerId="LiveId" clId="{70C63F71-1199-4957-AE6E-AD1D9B03A785}" dt="2023-09-09T05:37:54.665" v="1310" actId="1076"/>
          <ac:picMkLst>
            <pc:docMk/>
            <pc:sldMk cId="1013615482" sldId="256"/>
            <ac:picMk id="6" creationId="{70F4E7F3-4C6F-7FFD-6086-7D103E0340BF}"/>
          </ac:picMkLst>
        </pc:picChg>
      </pc:sldChg>
      <pc:sldChg chg="addSp modSp mod">
        <pc:chgData name="prem mandal" userId="ebc3441a2a17bba0" providerId="LiveId" clId="{70C63F71-1199-4957-AE6E-AD1D9B03A785}" dt="2023-09-09T05:33:51.288" v="1305" actId="1076"/>
        <pc:sldMkLst>
          <pc:docMk/>
          <pc:sldMk cId="2893120086" sldId="257"/>
        </pc:sldMkLst>
        <pc:spChg chg="mod">
          <ac:chgData name="prem mandal" userId="ebc3441a2a17bba0" providerId="LiveId" clId="{70C63F71-1199-4957-AE6E-AD1D9B03A785}" dt="2023-09-09T05:33:51.288" v="1305" actId="1076"/>
          <ac:spMkLst>
            <pc:docMk/>
            <pc:sldMk cId="2893120086" sldId="257"/>
            <ac:spMk id="2" creationId="{56E54D68-6C43-D594-BFA0-193B6E42CDD4}"/>
          </ac:spMkLst>
        </pc:spChg>
        <pc:spChg chg="add mod">
          <ac:chgData name="prem mandal" userId="ebc3441a2a17bba0" providerId="LiveId" clId="{70C63F71-1199-4957-AE6E-AD1D9B03A785}" dt="2023-09-09T05:30:35.254" v="1296"/>
          <ac:spMkLst>
            <pc:docMk/>
            <pc:sldMk cId="2893120086" sldId="257"/>
            <ac:spMk id="4" creationId="{F8BAABD7-149A-1683-A744-5A5BD92DB4AA}"/>
          </ac:spMkLst>
        </pc:spChg>
      </pc:sldChg>
      <pc:sldChg chg="addSp modSp mod">
        <pc:chgData name="prem mandal" userId="ebc3441a2a17bba0" providerId="LiveId" clId="{70C63F71-1199-4957-AE6E-AD1D9B03A785}" dt="2023-09-09T05:40:45.147" v="1316" actId="1076"/>
        <pc:sldMkLst>
          <pc:docMk/>
          <pc:sldMk cId="293797874" sldId="258"/>
        </pc:sldMkLst>
        <pc:spChg chg="add mod">
          <ac:chgData name="prem mandal" userId="ebc3441a2a17bba0" providerId="LiveId" clId="{70C63F71-1199-4957-AE6E-AD1D9B03A785}" dt="2023-09-09T05:30:33.025" v="1295"/>
          <ac:spMkLst>
            <pc:docMk/>
            <pc:sldMk cId="293797874" sldId="258"/>
            <ac:spMk id="4" creationId="{1D58C57D-8726-C6D5-D82E-3E3C043D3030}"/>
          </ac:spMkLst>
        </pc:spChg>
        <pc:picChg chg="add mod">
          <ac:chgData name="prem mandal" userId="ebc3441a2a17bba0" providerId="LiveId" clId="{70C63F71-1199-4957-AE6E-AD1D9B03A785}" dt="2023-09-09T05:40:45.147" v="1316" actId="1076"/>
          <ac:picMkLst>
            <pc:docMk/>
            <pc:sldMk cId="293797874" sldId="258"/>
            <ac:picMk id="6" creationId="{4113B713-3E6B-A327-87D3-5A64C3A1B632}"/>
          </ac:picMkLst>
        </pc:picChg>
      </pc:sldChg>
      <pc:sldChg chg="addSp modSp">
        <pc:chgData name="prem mandal" userId="ebc3441a2a17bba0" providerId="LiveId" clId="{70C63F71-1199-4957-AE6E-AD1D9B03A785}" dt="2023-09-09T05:30:30.744" v="1294"/>
        <pc:sldMkLst>
          <pc:docMk/>
          <pc:sldMk cId="1548855573" sldId="259"/>
        </pc:sldMkLst>
        <pc:spChg chg="add mod">
          <ac:chgData name="prem mandal" userId="ebc3441a2a17bba0" providerId="LiveId" clId="{70C63F71-1199-4957-AE6E-AD1D9B03A785}" dt="2023-09-09T05:30:30.744" v="1294"/>
          <ac:spMkLst>
            <pc:docMk/>
            <pc:sldMk cId="1548855573" sldId="259"/>
            <ac:spMk id="4" creationId="{D03E7556-65ED-59B6-F78B-88333C32A1A6}"/>
          </ac:spMkLst>
        </pc:spChg>
      </pc:sldChg>
      <pc:sldChg chg="addSp modSp">
        <pc:chgData name="prem mandal" userId="ebc3441a2a17bba0" providerId="LiveId" clId="{70C63F71-1199-4957-AE6E-AD1D9B03A785}" dt="2023-09-09T05:30:28.804" v="1293"/>
        <pc:sldMkLst>
          <pc:docMk/>
          <pc:sldMk cId="545963921" sldId="260"/>
        </pc:sldMkLst>
        <pc:spChg chg="add mod">
          <ac:chgData name="prem mandal" userId="ebc3441a2a17bba0" providerId="LiveId" clId="{70C63F71-1199-4957-AE6E-AD1D9B03A785}" dt="2023-09-09T05:30:28.804" v="1293"/>
          <ac:spMkLst>
            <pc:docMk/>
            <pc:sldMk cId="545963921" sldId="260"/>
            <ac:spMk id="4" creationId="{64ABDC91-35F0-452B-7616-5DBC1088D00C}"/>
          </ac:spMkLst>
        </pc:spChg>
      </pc:sldChg>
      <pc:sldChg chg="addSp modSp">
        <pc:chgData name="prem mandal" userId="ebc3441a2a17bba0" providerId="LiveId" clId="{70C63F71-1199-4957-AE6E-AD1D9B03A785}" dt="2023-09-09T05:30:25.296" v="1292"/>
        <pc:sldMkLst>
          <pc:docMk/>
          <pc:sldMk cId="2266032773" sldId="261"/>
        </pc:sldMkLst>
        <pc:spChg chg="add mod">
          <ac:chgData name="prem mandal" userId="ebc3441a2a17bba0" providerId="LiveId" clId="{70C63F71-1199-4957-AE6E-AD1D9B03A785}" dt="2023-09-09T05:30:25.296" v="1292"/>
          <ac:spMkLst>
            <pc:docMk/>
            <pc:sldMk cId="2266032773" sldId="261"/>
            <ac:spMk id="4" creationId="{92FC0BD8-B227-2B19-93F8-4DDBE60FF88D}"/>
          </ac:spMkLst>
        </pc:spChg>
      </pc:sldChg>
      <pc:sldChg chg="addSp delSp modSp mod">
        <pc:chgData name="prem mandal" userId="ebc3441a2a17bba0" providerId="LiveId" clId="{70C63F71-1199-4957-AE6E-AD1D9B03A785}" dt="2023-09-08T09:35:37.875" v="140" actId="1076"/>
        <pc:sldMkLst>
          <pc:docMk/>
          <pc:sldMk cId="3433191442" sldId="262"/>
        </pc:sldMkLst>
        <pc:spChg chg="mod">
          <ac:chgData name="prem mandal" userId="ebc3441a2a17bba0" providerId="LiveId" clId="{70C63F71-1199-4957-AE6E-AD1D9B03A785}" dt="2023-09-08T09:35:37.875" v="140" actId="1076"/>
          <ac:spMkLst>
            <pc:docMk/>
            <pc:sldMk cId="3433191442" sldId="262"/>
            <ac:spMk id="2" creationId="{19549D90-F37D-F4FC-0320-142CE1B10698}"/>
          </ac:spMkLst>
        </pc:spChg>
        <pc:spChg chg="del mod">
          <ac:chgData name="prem mandal" userId="ebc3441a2a17bba0" providerId="LiveId" clId="{70C63F71-1199-4957-AE6E-AD1D9B03A785}" dt="2023-09-08T09:25:51.704" v="1" actId="478"/>
          <ac:spMkLst>
            <pc:docMk/>
            <pc:sldMk cId="3433191442" sldId="262"/>
            <ac:spMk id="3" creationId="{6BB47D9F-A2C1-B081-111C-A7755C01F0D6}"/>
          </ac:spMkLst>
        </pc:spChg>
        <pc:spChg chg="add mod">
          <ac:chgData name="prem mandal" userId="ebc3441a2a17bba0" providerId="LiveId" clId="{70C63F71-1199-4957-AE6E-AD1D9B03A785}" dt="2023-09-08T09:34:42.815" v="139" actId="1076"/>
          <ac:spMkLst>
            <pc:docMk/>
            <pc:sldMk cId="3433191442" sldId="262"/>
            <ac:spMk id="4" creationId="{C09DBD43-5C74-98A9-9806-AB8D75E31E9B}"/>
          </ac:spMkLst>
        </pc:spChg>
      </pc:sldChg>
      <pc:sldChg chg="addSp delSp modSp add mod">
        <pc:chgData name="prem mandal" userId="ebc3441a2a17bba0" providerId="LiveId" clId="{70C63F71-1199-4957-AE6E-AD1D9B03A785}" dt="2023-09-09T05:32:56.604" v="1300" actId="11"/>
        <pc:sldMkLst>
          <pc:docMk/>
          <pc:sldMk cId="831245720" sldId="263"/>
        </pc:sldMkLst>
        <pc:spChg chg="mod">
          <ac:chgData name="prem mandal" userId="ebc3441a2a17bba0" providerId="LiveId" clId="{70C63F71-1199-4957-AE6E-AD1D9B03A785}" dt="2023-09-09T05:22:06.818" v="796" actId="20577"/>
          <ac:spMkLst>
            <pc:docMk/>
            <pc:sldMk cId="831245720" sldId="263"/>
            <ac:spMk id="2" creationId="{19549D90-F37D-F4FC-0320-142CE1B10698}"/>
          </ac:spMkLst>
        </pc:spChg>
        <pc:spChg chg="add del mod">
          <ac:chgData name="prem mandal" userId="ebc3441a2a17bba0" providerId="LiveId" clId="{70C63F71-1199-4957-AE6E-AD1D9B03A785}" dt="2023-09-08T09:43:27.653" v="184"/>
          <ac:spMkLst>
            <pc:docMk/>
            <pc:sldMk cId="831245720" sldId="263"/>
            <ac:spMk id="3" creationId="{C2C871D0-9920-6537-B713-73F4BFDDEAA3}"/>
          </ac:spMkLst>
        </pc:spChg>
        <pc:spChg chg="add del mod">
          <ac:chgData name="prem mandal" userId="ebc3441a2a17bba0" providerId="LiveId" clId="{70C63F71-1199-4957-AE6E-AD1D9B03A785}" dt="2023-09-08T09:44:47.382" v="186" actId="767"/>
          <ac:spMkLst>
            <pc:docMk/>
            <pc:sldMk cId="831245720" sldId="263"/>
            <ac:spMk id="5" creationId="{38BA7D8B-3861-D53D-2514-09A1D01F45B0}"/>
          </ac:spMkLst>
        </pc:spChg>
        <pc:spChg chg="add del mod">
          <ac:chgData name="prem mandal" userId="ebc3441a2a17bba0" providerId="LiveId" clId="{70C63F71-1199-4957-AE6E-AD1D9B03A785}" dt="2023-09-08T09:45:03.671" v="189"/>
          <ac:spMkLst>
            <pc:docMk/>
            <pc:sldMk cId="831245720" sldId="263"/>
            <ac:spMk id="6" creationId="{0CBFFB2F-D057-18D3-EAE0-05A6E78897AC}"/>
          </ac:spMkLst>
        </pc:spChg>
        <pc:spChg chg="add mod">
          <ac:chgData name="prem mandal" userId="ebc3441a2a17bba0" providerId="LiveId" clId="{70C63F71-1199-4957-AE6E-AD1D9B03A785}" dt="2023-09-09T05:32:56.604" v="1300" actId="11"/>
          <ac:spMkLst>
            <pc:docMk/>
            <pc:sldMk cId="831245720" sldId="263"/>
            <ac:spMk id="7" creationId="{9E944189-A55E-976F-A530-9BA08B73DD7B}"/>
          </ac:spMkLst>
        </pc:spChg>
      </pc:sldChg>
      <pc:sldChg chg="new del">
        <pc:chgData name="prem mandal" userId="ebc3441a2a17bba0" providerId="LiveId" clId="{70C63F71-1199-4957-AE6E-AD1D9B03A785}" dt="2023-09-09T05:25:14.721" v="798" actId="680"/>
        <pc:sldMkLst>
          <pc:docMk/>
          <pc:sldMk cId="2539582055" sldId="264"/>
        </pc:sldMkLst>
      </pc:sldChg>
      <pc:sldChg chg="modSp add mod ord">
        <pc:chgData name="prem mandal" userId="ebc3441a2a17bba0" providerId="LiveId" clId="{70C63F71-1199-4957-AE6E-AD1D9B03A785}" dt="2023-09-09T05:29:56.084" v="1291" actId="20577"/>
        <pc:sldMkLst>
          <pc:docMk/>
          <pc:sldMk cId="3015283927" sldId="264"/>
        </pc:sldMkLst>
        <pc:spChg chg="mod">
          <ac:chgData name="prem mandal" userId="ebc3441a2a17bba0" providerId="LiveId" clId="{70C63F71-1199-4957-AE6E-AD1D9B03A785}" dt="2023-09-09T05:25:55.751" v="812" actId="20577"/>
          <ac:spMkLst>
            <pc:docMk/>
            <pc:sldMk cId="3015283927" sldId="264"/>
            <ac:spMk id="2" creationId="{19549D90-F37D-F4FC-0320-142CE1B10698}"/>
          </ac:spMkLst>
        </pc:spChg>
        <pc:spChg chg="mod">
          <ac:chgData name="prem mandal" userId="ebc3441a2a17bba0" providerId="LiveId" clId="{70C63F71-1199-4957-AE6E-AD1D9B03A785}" dt="2023-09-09T05:29:56.084" v="1291" actId="20577"/>
          <ac:spMkLst>
            <pc:docMk/>
            <pc:sldMk cId="3015283927" sldId="264"/>
            <ac:spMk id="7" creationId="{9E944189-A55E-976F-A530-9BA08B73DD7B}"/>
          </ac:spMkLst>
        </pc:spChg>
      </pc:sldChg>
      <pc:sldChg chg="new del">
        <pc:chgData name="prem mandal" userId="ebc3441a2a17bba0" providerId="LiveId" clId="{70C63F71-1199-4957-AE6E-AD1D9B03A785}" dt="2023-09-08T09:39:40.033" v="149" actId="680"/>
        <pc:sldMkLst>
          <pc:docMk/>
          <pc:sldMk cId="3830640101" sldId="264"/>
        </pc:sldMkLst>
      </pc:sldChg>
      <pc:sldChg chg="add">
        <pc:chgData name="prem mandal" userId="ebc3441a2a17bba0" providerId="LiveId" clId="{70C63F71-1199-4957-AE6E-AD1D9B03A785}" dt="2023-09-09T05:30:53.316" v="1298" actId="2890"/>
        <pc:sldMkLst>
          <pc:docMk/>
          <pc:sldMk cId="99250254" sldId="265"/>
        </pc:sldMkLst>
      </pc:sldChg>
      <pc:sldChg chg="new del">
        <pc:chgData name="prem mandal" userId="ebc3441a2a17bba0" providerId="LiveId" clId="{70C63F71-1199-4957-AE6E-AD1D9B03A785}" dt="2023-09-08T09:39:39.455" v="148" actId="680"/>
        <pc:sldMkLst>
          <pc:docMk/>
          <pc:sldMk cId="1820945755" sldId="265"/>
        </pc:sldMkLst>
      </pc:sldChg>
      <pc:sldChg chg="new del">
        <pc:chgData name="prem mandal" userId="ebc3441a2a17bba0" providerId="LiveId" clId="{70C63F71-1199-4957-AE6E-AD1D9B03A785}" dt="2023-09-08T09:39:39.233" v="147" actId="680"/>
        <pc:sldMkLst>
          <pc:docMk/>
          <pc:sldMk cId="1725674024" sldId="266"/>
        </pc:sldMkLst>
      </pc:sldChg>
      <pc:sldChg chg="new del">
        <pc:chgData name="prem mandal" userId="ebc3441a2a17bba0" providerId="LiveId" clId="{70C63F71-1199-4957-AE6E-AD1D9B03A785}" dt="2023-09-08T09:39:38.983" v="146" actId="680"/>
        <pc:sldMkLst>
          <pc:docMk/>
          <pc:sldMk cId="411336648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14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9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93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002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26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13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55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2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11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83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6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12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0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5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6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396F-66C8-40ED-8F8F-622732B9D4AE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4362D-168A-4A2C-B09C-31B55782D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991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9D90-F37D-F4FC-0320-142CE1B1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76" y="1820173"/>
            <a:ext cx="10921647" cy="32176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200" i="1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  <a:t>Analysis on </a:t>
            </a:r>
            <a:br>
              <a:rPr lang="en-IN" sz="3200" i="1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</a:br>
            <a:r>
              <a:rPr lang="en-IN" sz="3200" i="1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  <a:t>play-store  </a:t>
            </a:r>
            <a:br>
              <a:rPr lang="en-IN" sz="3200" i="1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</a:br>
            <a:r>
              <a:rPr lang="en-IN" sz="3200" i="1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  <a:t>using </a:t>
            </a:r>
            <a:br>
              <a:rPr lang="en-IN" sz="3200" i="1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</a:br>
            <a:r>
              <a:rPr lang="en-IN" sz="3200" i="1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  <a:t>python</a:t>
            </a:r>
            <a:br>
              <a:rPr lang="en-IN" sz="3200" i="1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</a:br>
            <a:r>
              <a:rPr lang="en-IN" sz="3200" i="1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DBD43-5C74-98A9-9806-AB8D75E31E9B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43319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D68-6C43-D594-BFA0-193B6E42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12302" cy="75819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Problem statement 1 </a:t>
            </a:r>
            <a:br>
              <a:rPr lang="en-IN" sz="1400" dirty="0"/>
            </a:br>
            <a:r>
              <a:rPr lang="en-IN" sz="1400" dirty="0"/>
              <a:t>what are the top 15 genres of play-store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C0BD8-B227-2B19-93F8-4DDBE60FF88D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59341-ABC2-BA77-7EA4-AB4813A8F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60" y="1155940"/>
            <a:ext cx="7730176" cy="498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7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9D90-F37D-F4FC-0320-142CE1B1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21647" cy="105242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3200" dirty="0">
                <a:effectLst/>
                <a:latin typeface="Century Schoolbook" panose="02040604050505020304" pitchFamily="18" charset="0"/>
              </a:rPr>
              <a:t>   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DBD43-5C74-98A9-9806-AB8D75E31E9B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44189-A55E-976F-A530-9BA08B73DD7B}"/>
              </a:ext>
            </a:extLst>
          </p:cNvPr>
          <p:cNvSpPr txBox="1"/>
          <p:nvPr/>
        </p:nvSpPr>
        <p:spPr>
          <a:xfrm>
            <a:off x="412675" y="1213820"/>
            <a:ext cx="10990053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Superstore got the highest sales from the consumers segment.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Western region made the highest sales profit and central region made the lowest.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category made the highest sales and profit 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class ship mode was the most used by segment 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was steady progress in both profit and quantity of the superstore 2014 -2017</a:t>
            </a:r>
          </a:p>
        </p:txBody>
      </p:sp>
    </p:spTree>
    <p:extLst>
      <p:ext uri="{BB962C8B-B14F-4D97-AF65-F5344CB8AC3E}">
        <p14:creationId xmlns:p14="http://schemas.microsoft.com/office/powerpoint/2010/main" val="301528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9D90-F37D-F4FC-0320-142CE1B1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921647" cy="105242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IN" sz="3200" dirty="0">
                <a:effectLst/>
                <a:latin typeface="Century Schoolbook" panose="02040604050505020304" pitchFamily="18" charset="0"/>
              </a:rPr>
              <a:t>    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DBD43-5C74-98A9-9806-AB8D75E31E9B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44189-A55E-976F-A530-9BA08B73DD7B}"/>
              </a:ext>
            </a:extLst>
          </p:cNvPr>
          <p:cNvSpPr txBox="1"/>
          <p:nvPr/>
        </p:nvSpPr>
        <p:spPr>
          <a:xfrm>
            <a:off x="412675" y="1213820"/>
            <a:ext cx="1099005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total sales by segment in each /all years?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total sales ,quantity ,discount and profit in each /all years?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profit sales in different regions in each /all years?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total quantity in different /all categories in each /all years?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total sales in different /all categories in each /all  years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total profit in different /all categories in each /all years?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sum of ship mode in terms of sales in each /all years?</a:t>
            </a:r>
          </a:p>
          <a:p>
            <a:pPr marL="342900" indent="-34290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24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D68-6C43-D594-BFA0-193B6E42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488" y="190711"/>
            <a:ext cx="7212302" cy="75819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Problem statement 1 </a:t>
            </a:r>
            <a:br>
              <a:rPr lang="en-IN" sz="1400" dirty="0"/>
            </a:br>
            <a:r>
              <a:rPr lang="en-IN" sz="1400" dirty="0"/>
              <a:t>What are the total app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5764B-ED75-AC36-F072-26A61775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7216" y="1794295"/>
            <a:ext cx="5300112" cy="3027871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FFFF00"/>
                </a:solidFill>
              </a:rPr>
              <a:t>Insights: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FFFF00"/>
                </a:solidFill>
              </a:rPr>
              <a:t>Free apps are more than the Paid apps</a:t>
            </a:r>
          </a:p>
          <a:p>
            <a:pPr algn="l"/>
            <a:endParaRPr lang="en-IN" sz="16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79630-C0F0-7EB6-5C78-85FF5F3BFADB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595DCB-F024-2AD2-0068-1F275FE3A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98" y="166202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1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D68-6C43-D594-BFA0-193B6E42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079" y="0"/>
            <a:ext cx="7212302" cy="75819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Problem statement 1 </a:t>
            </a:r>
            <a:br>
              <a:rPr lang="en-IN" sz="1400" dirty="0"/>
            </a:br>
            <a:r>
              <a:rPr lang="en-IN" sz="1400" dirty="0" err="1"/>
              <a:t>Comprision</a:t>
            </a:r>
            <a:r>
              <a:rPr lang="en-IN" sz="1400" dirty="0"/>
              <a:t>  rating  between free vs paid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5764B-ED75-AC36-F072-26A61775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7216" y="1794295"/>
            <a:ext cx="5300112" cy="3027871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FFFF00"/>
                </a:solidFill>
              </a:rPr>
              <a:t>Insights: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1600" dirty="0">
                <a:solidFill>
                  <a:srgbClr val="FFFF00"/>
                </a:solidFill>
              </a:rPr>
              <a:t>The average rating of  Paid is higher than the free application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AABD7-149A-1683-A744-5A5BD92DB4AA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B7302-3B94-FFFF-8D2B-F2979B37F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2" y="2395268"/>
            <a:ext cx="5771791" cy="32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2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D68-6C43-D594-BFA0-193B6E42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12302" cy="75819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Problem statement 1 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What are the Most rated </a:t>
            </a:r>
            <a:r>
              <a:rPr lang="en-IN" sz="1400" dirty="0" err="1"/>
              <a:t>conten</a:t>
            </a:r>
            <a:r>
              <a:rPr lang="en-IN" sz="1400" dirty="0"/>
              <a:t> rating 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5764B-ED75-AC36-F072-26A61775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7216" y="1794295"/>
            <a:ext cx="5300112" cy="3027871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FFFF00"/>
                </a:solidFill>
              </a:rPr>
              <a:t>Insights: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1600" dirty="0">
                <a:solidFill>
                  <a:srgbClr val="FFFF00"/>
                </a:solidFill>
              </a:rPr>
              <a:t>As we can see the most of the apps are in the Everyone Category ,then followed by the teen and everyone 10+.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58C57D-8726-C6D5-D82E-3E3C043D3030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FA95E-420A-0525-E74F-4C91C2B03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2" y="2294627"/>
            <a:ext cx="5775194" cy="33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D68-6C43-D594-BFA0-193B6E42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12302" cy="75819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Problem statement 1 </a:t>
            </a:r>
            <a:br>
              <a:rPr lang="en-IN" sz="1400" dirty="0"/>
            </a:br>
            <a:r>
              <a:rPr lang="en-IN" sz="1400" dirty="0"/>
              <a:t>From what category most of the applications are in?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E7556-65ED-59B6-F78B-88333C32A1A6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FD967-20B6-D73B-DA6C-6672A8CFF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9" y="2539470"/>
            <a:ext cx="5284182" cy="3774416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6F4DC547-F0D7-A89B-C023-A7DC317319C9}"/>
              </a:ext>
            </a:extLst>
          </p:cNvPr>
          <p:cNvSpPr txBox="1">
            <a:spLocks/>
          </p:cNvSpPr>
          <p:nvPr/>
        </p:nvSpPr>
        <p:spPr>
          <a:xfrm>
            <a:off x="6538205" y="2062644"/>
            <a:ext cx="5300112" cy="3027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solidFill>
                  <a:srgbClr val="FFFF00"/>
                </a:solidFill>
              </a:rPr>
              <a:t>Insights: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1600" dirty="0">
                <a:solidFill>
                  <a:srgbClr val="FFFF00"/>
                </a:solidFill>
              </a:rPr>
              <a:t>As we can see the most application are in the family category  then followed by the games and Tools.</a:t>
            </a:r>
          </a:p>
        </p:txBody>
      </p:sp>
    </p:spTree>
    <p:extLst>
      <p:ext uri="{BB962C8B-B14F-4D97-AF65-F5344CB8AC3E}">
        <p14:creationId xmlns:p14="http://schemas.microsoft.com/office/powerpoint/2010/main" val="154885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D68-6C43-D594-BFA0-193B6E42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12302" cy="75819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Problem statement 1 </a:t>
            </a:r>
            <a:br>
              <a:rPr lang="en-IN" sz="1400" dirty="0"/>
            </a:br>
            <a:r>
              <a:rPr lang="en-IN" sz="1400" dirty="0"/>
              <a:t>What are the relationship between Category &amp; Price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5764B-ED75-AC36-F072-26A61775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7216" y="1794295"/>
            <a:ext cx="5300112" cy="3027871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FFFF00"/>
                </a:solidFill>
              </a:rPr>
              <a:t>Insights:</a:t>
            </a:r>
          </a:p>
          <a:p>
            <a:pPr algn="l"/>
            <a:r>
              <a:rPr lang="en-IN" dirty="0">
                <a:solidFill>
                  <a:srgbClr val="FFFF00"/>
                </a:solidFill>
              </a:rPr>
              <a:t>Notice the most applications are Finance ,Lifestyle and followed by Family..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BDC91-35F0-452B-7616-5DBC1088D00C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4A122-C86A-A84B-0E00-4FF36D6AA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" y="2552491"/>
            <a:ext cx="5713615" cy="39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D68-6C43-D594-BFA0-193B6E42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12302" cy="75819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Problem statement 1 </a:t>
            </a:r>
            <a:br>
              <a:rPr lang="en-IN" sz="1400" dirty="0"/>
            </a:br>
            <a:r>
              <a:rPr lang="en-IN" sz="1400" dirty="0"/>
              <a:t>What are the rating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5764B-ED75-AC36-F072-26A61775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7216" y="1794295"/>
            <a:ext cx="5300112" cy="3027871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FFFF00"/>
                </a:solidFill>
              </a:rPr>
              <a:t>Insights:</a:t>
            </a:r>
            <a:endParaRPr lang="en-IN" sz="1600" dirty="0">
              <a:solidFill>
                <a:srgbClr val="FFFF00"/>
              </a:solidFill>
            </a:endParaRPr>
          </a:p>
          <a:p>
            <a:pPr algn="l"/>
            <a:r>
              <a:rPr lang="en-IN" sz="1600" dirty="0">
                <a:solidFill>
                  <a:srgbClr val="FFFF00"/>
                </a:solidFill>
              </a:rPr>
              <a:t>As we can see the most values are distributed around 4.3 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C0BD8-B227-2B19-93F8-4DDBE60FF88D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1589E-E1D5-A6C4-2C23-39DBF151A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08" y="3059503"/>
            <a:ext cx="5300112" cy="30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4D68-6C43-D594-BFA0-193B6E42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7212302" cy="758195"/>
          </a:xfrm>
        </p:spPr>
        <p:txBody>
          <a:bodyPr>
            <a:normAutofit fontScale="90000"/>
          </a:bodyPr>
          <a:lstStyle/>
          <a:p>
            <a:pPr algn="l"/>
            <a:r>
              <a:rPr lang="en-IN" sz="3600" dirty="0"/>
              <a:t>Problem statement 1 </a:t>
            </a:r>
            <a:br>
              <a:rPr lang="en-IN" sz="1400" dirty="0"/>
            </a:br>
            <a:r>
              <a:rPr lang="en-IN" sz="1400" dirty="0"/>
              <a:t>what are the top 15 genres of play-store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5764B-ED75-AC36-F072-26A61775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7216" y="1794295"/>
            <a:ext cx="5300112" cy="3027871"/>
          </a:xfrm>
        </p:spPr>
        <p:txBody>
          <a:bodyPr/>
          <a:lstStyle/>
          <a:p>
            <a:pPr algn="l"/>
            <a:r>
              <a:rPr lang="en-IN" dirty="0">
                <a:solidFill>
                  <a:srgbClr val="FFFF00"/>
                </a:solidFill>
              </a:rPr>
              <a:t>Insights: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IN" sz="1600" dirty="0">
                <a:solidFill>
                  <a:srgbClr val="FFFF00"/>
                </a:solidFill>
              </a:rPr>
              <a:t>Notice that the most genre from tools ,Entertainment and followed by other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C0BD8-B227-2B19-93F8-4DDBE60FF88D}"/>
              </a:ext>
            </a:extLst>
          </p:cNvPr>
          <p:cNvSpPr txBox="1"/>
          <p:nvPr/>
        </p:nvSpPr>
        <p:spPr>
          <a:xfrm flipH="1">
            <a:off x="9821173" y="5667555"/>
            <a:ext cx="318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Prem Mandal </a:t>
            </a:r>
          </a:p>
          <a:p>
            <a:r>
              <a:rPr lang="en-IN" dirty="0"/>
              <a:t>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01CF9E-5F05-C883-363A-C0BDDCDE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32" y="2506794"/>
            <a:ext cx="4624837" cy="330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0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1186</TotalTime>
  <Words>447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Calibri</vt:lpstr>
      <vt:lpstr>Century Schoolbook</vt:lpstr>
      <vt:lpstr>Rockwell</vt:lpstr>
      <vt:lpstr>Wingdings</vt:lpstr>
      <vt:lpstr>Damask</vt:lpstr>
      <vt:lpstr>Analysis on  play-store   using  python dashboard</vt:lpstr>
      <vt:lpstr>    Problem Statement</vt:lpstr>
      <vt:lpstr>Problem statement 1  What are the total app Distribution</vt:lpstr>
      <vt:lpstr>Problem statement 1  Comprision  rating  between free vs paid app</vt:lpstr>
      <vt:lpstr>Problem statement 1   What are the Most rated conten rating .</vt:lpstr>
      <vt:lpstr>Problem statement 1  From what category most of the applications are in?</vt:lpstr>
      <vt:lpstr>Problem statement 1  What are the relationship between Category &amp; Price</vt:lpstr>
      <vt:lpstr>Problem statement 1  What are the rating distribution</vt:lpstr>
      <vt:lpstr>Problem statement 1  what are the top 15 genres of play-store</vt:lpstr>
      <vt:lpstr>Problem statement 1  what are the top 15 genres of play-store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 mandal</dc:creator>
  <cp:lastModifiedBy>Prem Mandal</cp:lastModifiedBy>
  <cp:revision>2</cp:revision>
  <dcterms:created xsi:type="dcterms:W3CDTF">2023-09-08T06:38:45Z</dcterms:created>
  <dcterms:modified xsi:type="dcterms:W3CDTF">2023-09-19T10:11:45Z</dcterms:modified>
</cp:coreProperties>
</file>