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3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1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0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5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3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8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8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6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EB8F64-4D30-4961-9794-FE46C4CE49C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25D5F5-0549-4683-904A-DFA64E6E9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DFF8-7518-A2A7-655F-55B570DF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6045"/>
            <a:ext cx="9144000" cy="4407170"/>
          </a:xfrm>
          <a:solidFill>
            <a:schemeClr val="bg1"/>
          </a:solidFill>
        </p:spPr>
        <p:txBody>
          <a:bodyPr anchor="ctr"/>
          <a:lstStyle/>
          <a:p>
            <a:pPr algn="l"/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I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 contribute to the success of business utilizing data analysis techniques , specifically focusing on </a:t>
            </a:r>
            <a:r>
              <a:rPr lang="en-US" sz="1800" dirty="0"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time series analysis 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,to provide valuable insights and accurate </a:t>
            </a:r>
            <a:r>
              <a:rPr lang="en-US" sz="1800" dirty="0"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sales forecasting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68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DFF8-7518-A2A7-655F-55B570DF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743" y="1164565"/>
            <a:ext cx="9184257" cy="4917057"/>
          </a:xfrm>
          <a:solidFill>
            <a:schemeClr val="bg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IN" sz="32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br>
              <a:rPr lang="en-I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can be broken down into the following detailed components:</a:t>
            </a: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Dashboard Creation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Identify the </a:t>
            </a:r>
            <a:r>
              <a:rPr lang="en-US" sz="1800" dirty="0"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design an intuitive and visually appealing dashboard , add interactive dashboard , and interactive  visualizations and filtering capabilities to allow users to explore the data at various levels of granularity.</a:t>
            </a: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dirty="0"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analysis : 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valuables insights to business entities regarding the effectiveness of their sales strategies through </a:t>
            </a:r>
            <a:r>
              <a:rPr lang="en-US" sz="1800" dirty="0">
                <a:solidFill>
                  <a:srgbClr val="00B0F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00B0F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3. Sales Forecasting: Leverage </a:t>
            </a:r>
            <a:r>
              <a:rPr lang="en-US" sz="1800" dirty="0">
                <a:solidFill>
                  <a:srgbClr val="00B0F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Historic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data and apply time series analysis to generates sales forecasts for next 15 days.</a:t>
            </a:r>
            <a:b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>
                <a:solidFill>
                  <a:srgbClr val="00B0F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Actionable Insights 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rgbClr val="00B0F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End goal is to share valuables Insights and actionable information that can drive strategic decision-making and support the supermarket’s goals for growth, efficiency and customer satisfaction.</a:t>
            </a: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044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177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Objectives To contribute to the success of business utilizing data analysis techniques , specifically focusing on time series analysis ,to provide valuable insights and accurate sales forecasting. </vt:lpstr>
      <vt:lpstr>Descriptions  The Objective can be broken down into the following detailed components:  1. Dashboard Creation: Identify the KPIs, design an intuitive and visually appealing dashboard , add interactive dashboard , and interactive  visualizations and filtering capabilities to allow users to explore the data at various levels of granularity.  2.Data analysis : Provide valuables insights to business entities regarding the effectiveness of their sales strategies through visualization and charts.  3. Sales Forecasting: Leverage Historic data and apply time series analysis to generates sales forecasts for next 15 days.  4. Actionable Insights and Recommendations: End goal is to share valuables Insights and actionable information that can drive strategic decision-making and support the supermarket’s goals for growth, efficiency and customer satisfaction.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To contribute to the success of business utilizing data analysis techniques , specifically focusing on time series analysis ,to provide valuable insights and accurate sales forecasting. </dc:title>
  <dc:creator>Prem Mandal</dc:creator>
  <cp:lastModifiedBy>Prem Mandal</cp:lastModifiedBy>
  <cp:revision>2</cp:revision>
  <dcterms:created xsi:type="dcterms:W3CDTF">2023-09-14T17:49:20Z</dcterms:created>
  <dcterms:modified xsi:type="dcterms:W3CDTF">2023-09-18T04:40:18Z</dcterms:modified>
</cp:coreProperties>
</file>