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Videogameanalysis_16891822110230/Dashboard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455270C-B952-4F8B-8919-055C502CC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361" y="2536723"/>
            <a:ext cx="9281652" cy="2408750"/>
          </a:xfrm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  <a:latin typeface="Arial Black" panose="020B0A040201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Game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15DC3D7-63C6-4FEC-BAEF-157BF868F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0014" y="5202238"/>
            <a:ext cx="9144000" cy="1655762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File created on: 7/21/2023 3:52:15 PM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E2F2A-9E60-E4D7-D7C8-CE29866EA82B}"/>
              </a:ext>
            </a:extLst>
          </p:cNvPr>
          <p:cNvSpPr txBox="1"/>
          <p:nvPr/>
        </p:nvSpPr>
        <p:spPr>
          <a:xfrm>
            <a:off x="1917290" y="2111837"/>
            <a:ext cx="804278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chemeClr val="bg1"/>
                </a:solidFill>
                <a:latin typeface="Algerian" panose="04020705040A02060702" pitchFamily="82" charset="0"/>
              </a:rPr>
              <a:t>PREM MANDAL</a:t>
            </a:r>
          </a:p>
          <a:p>
            <a:pPr algn="ctr"/>
            <a:r>
              <a:rPr lang="en-IN" sz="4800" dirty="0">
                <a:solidFill>
                  <a:schemeClr val="bg2"/>
                </a:solidFill>
                <a:latin typeface="Blackadder ITC" panose="04020505051007020D02" pitchFamily="82" charset="0"/>
              </a:rPr>
              <a:t>Present…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Total sales by Genre">
            <a:extLst>
              <a:ext uri="{FF2B5EF4-FFF2-40B4-BE49-F238E27FC236}">
                <a16:creationId xmlns:a16="http://schemas.microsoft.com/office/drawing/2014/main" id="{24F405DD-2770-4968-AA78-716DC0404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37" y="0"/>
            <a:ext cx="11282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shboard 1">
            <a:extLst>
              <a:ext uri="{FF2B5EF4-FFF2-40B4-BE49-F238E27FC236}">
                <a16:creationId xmlns:a16="http://schemas.microsoft.com/office/drawing/2014/main" id="{D8F51AA4-CBE5-47C4-A013-435DBB7DF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056"/>
            <a:ext cx="12192000" cy="6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ales by year and Genre ">
            <a:extLst>
              <a:ext uri="{FF2B5EF4-FFF2-40B4-BE49-F238E27FC236}">
                <a16:creationId xmlns:a16="http://schemas.microsoft.com/office/drawing/2014/main" id="{A240C7F1-E34E-4889-ADCD-C876D5037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570"/>
            <a:ext cx="12192000" cy="674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p Games Names by Sales ">
            <a:extLst>
              <a:ext uri="{FF2B5EF4-FFF2-40B4-BE49-F238E27FC236}">
                <a16:creationId xmlns:a16="http://schemas.microsoft.com/office/drawing/2014/main" id="{E51CA403-0D1A-487B-9A87-5227A69D0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75" y="0"/>
            <a:ext cx="11199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Games Publisher  by Sales">
            <a:extLst>
              <a:ext uri="{FF2B5EF4-FFF2-40B4-BE49-F238E27FC236}">
                <a16:creationId xmlns:a16="http://schemas.microsoft.com/office/drawing/2014/main" id="{0E675402-A76F-469D-9230-1BD848087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92"/>
            <a:ext cx="12192000" cy="679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Games Platform by Sales ">
            <a:extLst>
              <a:ext uri="{FF2B5EF4-FFF2-40B4-BE49-F238E27FC236}">
                <a16:creationId xmlns:a16="http://schemas.microsoft.com/office/drawing/2014/main" id="{096F952D-C280-45A4-BCA0-098754583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523" y="0"/>
            <a:ext cx="7676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tal Game Names in the Data Set">
            <a:extLst>
              <a:ext uri="{FF2B5EF4-FFF2-40B4-BE49-F238E27FC236}">
                <a16:creationId xmlns:a16="http://schemas.microsoft.com/office/drawing/2014/main" id="{00647928-E4A5-4B24-8032-6FE37F95B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743"/>
            <a:ext cx="12192000" cy="66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tal Game  Platform in the Data Set ">
            <a:extLst>
              <a:ext uri="{FF2B5EF4-FFF2-40B4-BE49-F238E27FC236}">
                <a16:creationId xmlns:a16="http://schemas.microsoft.com/office/drawing/2014/main" id="{8C9BE4F9-A1F4-4B8F-B30E-AC24193E5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743"/>
            <a:ext cx="12192000" cy="66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otal Game  Publisher in the Data Set">
            <a:extLst>
              <a:ext uri="{FF2B5EF4-FFF2-40B4-BE49-F238E27FC236}">
                <a16:creationId xmlns:a16="http://schemas.microsoft.com/office/drawing/2014/main" id="{88732B16-97EE-45A1-80D1-9F399EB6F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90"/>
            <a:ext cx="12192000" cy="662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Total Game  Genre in the Data Set ">
            <a:extLst>
              <a:ext uri="{FF2B5EF4-FFF2-40B4-BE49-F238E27FC236}">
                <a16:creationId xmlns:a16="http://schemas.microsoft.com/office/drawing/2014/main" id="{44290E4F-7C49-4A25-8C7D-B1BD28411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743"/>
            <a:ext cx="12192000" cy="66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Arial Black</vt:lpstr>
      <vt:lpstr>Blackadder ITC</vt:lpstr>
      <vt:lpstr>Calibri</vt:lpstr>
      <vt:lpstr>Calibri Light</vt:lpstr>
      <vt:lpstr>Office Theme</vt:lpstr>
      <vt:lpstr>Video Game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Game analysis</dc:title>
  <dc:creator/>
  <cp:lastModifiedBy>prem mandal</cp:lastModifiedBy>
  <cp:revision>1</cp:revision>
  <dcterms:created xsi:type="dcterms:W3CDTF">2023-07-21T15:52:15Z</dcterms:created>
  <dcterms:modified xsi:type="dcterms:W3CDTF">2023-08-03T14:07:42Z</dcterms:modified>
</cp:coreProperties>
</file>