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38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svg"/><Relationship Id="rId1" Type="http://schemas.openxmlformats.org/officeDocument/2006/relationships/image" Target="../media/image38.png"/><Relationship Id="rId6" Type="http://schemas.openxmlformats.org/officeDocument/2006/relationships/image" Target="../media/image43.svg"/><Relationship Id="rId5" Type="http://schemas.openxmlformats.org/officeDocument/2006/relationships/image" Target="../media/image42.png"/><Relationship Id="rId4" Type="http://schemas.openxmlformats.org/officeDocument/2006/relationships/image" Target="../media/image4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80C07D-24A1-480B-8341-3F88C847AF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AC36ACD-CE40-4533-9B21-AE83349E7002}">
      <dgm:prSet/>
      <dgm:spPr/>
      <dgm:t>
        <a:bodyPr/>
        <a:lstStyle/>
        <a:p>
          <a:r>
            <a:rPr lang="en-US"/>
            <a:t>Our raw sales data is like a messy, disorganized stockroom.</a:t>
          </a:r>
        </a:p>
      </dgm:t>
    </dgm:pt>
    <dgm:pt modelId="{7F57E4BE-502A-4A60-B70E-7211E2E5ADDA}" type="parTrans" cxnId="{760A7076-D392-43E8-A1FB-602126C27AEE}">
      <dgm:prSet/>
      <dgm:spPr/>
      <dgm:t>
        <a:bodyPr/>
        <a:lstStyle/>
        <a:p>
          <a:endParaRPr lang="en-US"/>
        </a:p>
      </dgm:t>
    </dgm:pt>
    <dgm:pt modelId="{8D3933D4-BDA2-4A8F-857E-7F990020BC61}" type="sibTrans" cxnId="{760A7076-D392-43E8-A1FB-602126C27AEE}">
      <dgm:prSet/>
      <dgm:spPr/>
      <dgm:t>
        <a:bodyPr/>
        <a:lstStyle/>
        <a:p>
          <a:endParaRPr lang="en-US"/>
        </a:p>
      </dgm:t>
    </dgm:pt>
    <dgm:pt modelId="{FAB605AC-49F4-4744-828D-2908CCC3C672}">
      <dgm:prSet/>
      <dgm:spPr/>
      <dgm:t>
        <a:bodyPr/>
        <a:lstStyle/>
        <a:p>
          <a:r>
            <a:rPr lang="en-US"/>
            <a:t>Finding what you need is slow and requires a lot of manual work.</a:t>
          </a:r>
        </a:p>
      </dgm:t>
    </dgm:pt>
    <dgm:pt modelId="{180C3496-64BD-47EA-9D36-7E3D9AC3938F}" type="parTrans" cxnId="{E4499085-4F05-4209-B554-50A9593B9E37}">
      <dgm:prSet/>
      <dgm:spPr/>
      <dgm:t>
        <a:bodyPr/>
        <a:lstStyle/>
        <a:p>
          <a:endParaRPr lang="en-US"/>
        </a:p>
      </dgm:t>
    </dgm:pt>
    <dgm:pt modelId="{BD04F3AB-38DD-4FD1-9130-C77A80C2AB4D}" type="sibTrans" cxnId="{E4499085-4F05-4209-B554-50A9593B9E37}">
      <dgm:prSet/>
      <dgm:spPr/>
      <dgm:t>
        <a:bodyPr/>
        <a:lstStyle/>
        <a:p>
          <a:endParaRPr lang="en-US"/>
        </a:p>
      </dgm:t>
    </dgm:pt>
    <dgm:pt modelId="{E17A32AA-D414-42EE-BC5D-D7C1C6EC44BE}">
      <dgm:prSet/>
      <dgm:spPr/>
      <dgm:t>
        <a:bodyPr/>
        <a:lstStyle/>
        <a:p>
          <a:r>
            <a:rPr lang="en-US"/>
            <a:t>It's easy to make mistakes, leading to reports we can't fully trust.</a:t>
          </a:r>
        </a:p>
      </dgm:t>
    </dgm:pt>
    <dgm:pt modelId="{0ADEBB95-9D88-48D4-8A7E-3038F7DB340C}" type="parTrans" cxnId="{859B0DC1-CD5F-4CAA-99C0-8D31A2C8F9D6}">
      <dgm:prSet/>
      <dgm:spPr/>
      <dgm:t>
        <a:bodyPr/>
        <a:lstStyle/>
        <a:p>
          <a:endParaRPr lang="en-US"/>
        </a:p>
      </dgm:t>
    </dgm:pt>
    <dgm:pt modelId="{8C970868-B5B4-4FAF-8019-BA3A8623A516}" type="sibTrans" cxnId="{859B0DC1-CD5F-4CAA-99C0-8D31A2C8F9D6}">
      <dgm:prSet/>
      <dgm:spPr/>
      <dgm:t>
        <a:bodyPr/>
        <a:lstStyle/>
        <a:p>
          <a:endParaRPr lang="en-US"/>
        </a:p>
      </dgm:t>
    </dgm:pt>
    <dgm:pt modelId="{3A98D87A-A67C-4031-AF1D-71D04CEC2C99}">
      <dgm:prSet/>
      <dgm:spPr/>
      <dgm:t>
        <a:bodyPr/>
        <a:lstStyle/>
        <a:p>
          <a:r>
            <a:rPr lang="en-US"/>
            <a:t>Goal: We needed a way to automatically clean and organize this data so we can rely on it for making important business decisions.</a:t>
          </a:r>
        </a:p>
      </dgm:t>
    </dgm:pt>
    <dgm:pt modelId="{B2F92455-604C-4C4F-ABAD-325C8386787D}" type="parTrans" cxnId="{BD9CE110-EE68-46BF-A111-3C47B523A4AA}">
      <dgm:prSet/>
      <dgm:spPr/>
      <dgm:t>
        <a:bodyPr/>
        <a:lstStyle/>
        <a:p>
          <a:endParaRPr lang="en-US"/>
        </a:p>
      </dgm:t>
    </dgm:pt>
    <dgm:pt modelId="{D88F86EF-90E8-4F99-960C-19C45E5AC788}" type="sibTrans" cxnId="{BD9CE110-EE68-46BF-A111-3C47B523A4AA}">
      <dgm:prSet/>
      <dgm:spPr/>
      <dgm:t>
        <a:bodyPr/>
        <a:lstStyle/>
        <a:p>
          <a:endParaRPr lang="en-US"/>
        </a:p>
      </dgm:t>
    </dgm:pt>
    <dgm:pt modelId="{98D693DF-16A5-4654-B72C-3F16DC469B20}" type="pres">
      <dgm:prSet presAssocID="{9E80C07D-24A1-480B-8341-3F88C847AFDE}" presName="root" presStyleCnt="0">
        <dgm:presLayoutVars>
          <dgm:dir/>
          <dgm:resizeHandles val="exact"/>
        </dgm:presLayoutVars>
      </dgm:prSet>
      <dgm:spPr/>
    </dgm:pt>
    <dgm:pt modelId="{017D3413-49D5-4192-B1FC-7819FAD27BD0}" type="pres">
      <dgm:prSet presAssocID="{7AC36ACD-CE40-4533-9B21-AE83349E7002}" presName="compNode" presStyleCnt="0"/>
      <dgm:spPr/>
    </dgm:pt>
    <dgm:pt modelId="{9F0AFCC7-FFA4-417A-8175-4742BF86C5D8}" type="pres">
      <dgm:prSet presAssocID="{7AC36ACD-CE40-4533-9B21-AE83349E7002}" presName="bgRect" presStyleLbl="bgShp" presStyleIdx="0" presStyleCnt="4"/>
      <dgm:spPr/>
    </dgm:pt>
    <dgm:pt modelId="{6E6F517A-1A76-4969-A5D7-E581FAC0BDFA}" type="pres">
      <dgm:prSet presAssocID="{7AC36ACD-CE40-4533-9B21-AE83349E70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9CC8190C-C878-4AD8-AC80-01A8C82022EF}" type="pres">
      <dgm:prSet presAssocID="{7AC36ACD-CE40-4533-9B21-AE83349E7002}" presName="spaceRect" presStyleCnt="0"/>
      <dgm:spPr/>
    </dgm:pt>
    <dgm:pt modelId="{F3E831CF-086B-438B-BC37-EA3F20E60E78}" type="pres">
      <dgm:prSet presAssocID="{7AC36ACD-CE40-4533-9B21-AE83349E7002}" presName="parTx" presStyleLbl="revTx" presStyleIdx="0" presStyleCnt="4">
        <dgm:presLayoutVars>
          <dgm:chMax val="0"/>
          <dgm:chPref val="0"/>
        </dgm:presLayoutVars>
      </dgm:prSet>
      <dgm:spPr/>
    </dgm:pt>
    <dgm:pt modelId="{3EB291CB-6096-415F-ABF9-CCAA15B21FE9}" type="pres">
      <dgm:prSet presAssocID="{8D3933D4-BDA2-4A8F-857E-7F990020BC61}" presName="sibTrans" presStyleCnt="0"/>
      <dgm:spPr/>
    </dgm:pt>
    <dgm:pt modelId="{DA6D01EA-AC4B-4109-B39A-15107D3EAD81}" type="pres">
      <dgm:prSet presAssocID="{FAB605AC-49F4-4744-828D-2908CCC3C672}" presName="compNode" presStyleCnt="0"/>
      <dgm:spPr/>
    </dgm:pt>
    <dgm:pt modelId="{F1A3757A-A652-4900-ADCE-BA479FE88FE5}" type="pres">
      <dgm:prSet presAssocID="{FAB605AC-49F4-4744-828D-2908CCC3C672}" presName="bgRect" presStyleLbl="bgShp" presStyleIdx="1" presStyleCnt="4"/>
      <dgm:spPr/>
    </dgm:pt>
    <dgm:pt modelId="{CF467C8E-0849-4548-9928-B48FB53380ED}" type="pres">
      <dgm:prSet presAssocID="{FAB605AC-49F4-4744-828D-2908CCC3C6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D3BE0155-EA21-4A1C-B996-AE2164ED4DC0}" type="pres">
      <dgm:prSet presAssocID="{FAB605AC-49F4-4744-828D-2908CCC3C672}" presName="spaceRect" presStyleCnt="0"/>
      <dgm:spPr/>
    </dgm:pt>
    <dgm:pt modelId="{2406F210-605A-47ED-A1EF-E0ACC02E1239}" type="pres">
      <dgm:prSet presAssocID="{FAB605AC-49F4-4744-828D-2908CCC3C672}" presName="parTx" presStyleLbl="revTx" presStyleIdx="1" presStyleCnt="4">
        <dgm:presLayoutVars>
          <dgm:chMax val="0"/>
          <dgm:chPref val="0"/>
        </dgm:presLayoutVars>
      </dgm:prSet>
      <dgm:spPr/>
    </dgm:pt>
    <dgm:pt modelId="{B28D8B36-AE8A-4383-B1FB-D40DEBDAF284}" type="pres">
      <dgm:prSet presAssocID="{BD04F3AB-38DD-4FD1-9130-C77A80C2AB4D}" presName="sibTrans" presStyleCnt="0"/>
      <dgm:spPr/>
    </dgm:pt>
    <dgm:pt modelId="{3C69F8CA-7060-46F7-8EFB-C1CC8A984DE6}" type="pres">
      <dgm:prSet presAssocID="{E17A32AA-D414-42EE-BC5D-D7C1C6EC44BE}" presName="compNode" presStyleCnt="0"/>
      <dgm:spPr/>
    </dgm:pt>
    <dgm:pt modelId="{8024C13F-8C6A-4768-979F-6F110CE90490}" type="pres">
      <dgm:prSet presAssocID="{E17A32AA-D414-42EE-BC5D-D7C1C6EC44BE}" presName="bgRect" presStyleLbl="bgShp" presStyleIdx="2" presStyleCnt="4"/>
      <dgm:spPr/>
    </dgm:pt>
    <dgm:pt modelId="{92987EAB-B29D-4DDF-99AB-F7E8D4D3D5C0}" type="pres">
      <dgm:prSet presAssocID="{E17A32AA-D414-42EE-BC5D-D7C1C6EC44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4EA53806-9014-4128-9733-AA5A74C25499}" type="pres">
      <dgm:prSet presAssocID="{E17A32AA-D414-42EE-BC5D-D7C1C6EC44BE}" presName="spaceRect" presStyleCnt="0"/>
      <dgm:spPr/>
    </dgm:pt>
    <dgm:pt modelId="{A70E91C9-4BDA-44B5-88CC-F63ADC8C3123}" type="pres">
      <dgm:prSet presAssocID="{E17A32AA-D414-42EE-BC5D-D7C1C6EC44BE}" presName="parTx" presStyleLbl="revTx" presStyleIdx="2" presStyleCnt="4">
        <dgm:presLayoutVars>
          <dgm:chMax val="0"/>
          <dgm:chPref val="0"/>
        </dgm:presLayoutVars>
      </dgm:prSet>
      <dgm:spPr/>
    </dgm:pt>
    <dgm:pt modelId="{F888C194-32B7-4DFB-A01E-8A8D366DCC22}" type="pres">
      <dgm:prSet presAssocID="{8C970868-B5B4-4FAF-8019-BA3A8623A516}" presName="sibTrans" presStyleCnt="0"/>
      <dgm:spPr/>
    </dgm:pt>
    <dgm:pt modelId="{C3AA9E2D-BB69-4070-8A74-0AD83D9D3262}" type="pres">
      <dgm:prSet presAssocID="{3A98D87A-A67C-4031-AF1D-71D04CEC2C99}" presName="compNode" presStyleCnt="0"/>
      <dgm:spPr/>
    </dgm:pt>
    <dgm:pt modelId="{1DC12EAD-56D1-41DC-B001-DE4BE4C5BB7B}" type="pres">
      <dgm:prSet presAssocID="{3A98D87A-A67C-4031-AF1D-71D04CEC2C99}" presName="bgRect" presStyleLbl="bgShp" presStyleIdx="3" presStyleCnt="4"/>
      <dgm:spPr/>
    </dgm:pt>
    <dgm:pt modelId="{37675917-EB9E-4F6C-8D22-666CD6858A37}" type="pres">
      <dgm:prSet presAssocID="{3A98D87A-A67C-4031-AF1D-71D04CEC2C9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03EA8DC-185A-4425-A147-F05E721AE8BD}" type="pres">
      <dgm:prSet presAssocID="{3A98D87A-A67C-4031-AF1D-71D04CEC2C99}" presName="spaceRect" presStyleCnt="0"/>
      <dgm:spPr/>
    </dgm:pt>
    <dgm:pt modelId="{EECBB605-CC01-4C12-AB1B-4ABCCAD89D61}" type="pres">
      <dgm:prSet presAssocID="{3A98D87A-A67C-4031-AF1D-71D04CEC2C9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9CE110-EE68-46BF-A111-3C47B523A4AA}" srcId="{9E80C07D-24A1-480B-8341-3F88C847AFDE}" destId="{3A98D87A-A67C-4031-AF1D-71D04CEC2C99}" srcOrd="3" destOrd="0" parTransId="{B2F92455-604C-4C4F-ABAD-325C8386787D}" sibTransId="{D88F86EF-90E8-4F99-960C-19C45E5AC788}"/>
    <dgm:cxn modelId="{FDD01534-D1B7-4E9C-AD26-64B780160B18}" type="presOf" srcId="{E17A32AA-D414-42EE-BC5D-D7C1C6EC44BE}" destId="{A70E91C9-4BDA-44B5-88CC-F63ADC8C3123}" srcOrd="0" destOrd="0" presId="urn:microsoft.com/office/officeart/2018/2/layout/IconVerticalSolidList"/>
    <dgm:cxn modelId="{574A855B-18FF-4D91-87A7-DA349D1D45D5}" type="presOf" srcId="{9E80C07D-24A1-480B-8341-3F88C847AFDE}" destId="{98D693DF-16A5-4654-B72C-3F16DC469B20}" srcOrd="0" destOrd="0" presId="urn:microsoft.com/office/officeart/2018/2/layout/IconVerticalSolidList"/>
    <dgm:cxn modelId="{760A7076-D392-43E8-A1FB-602126C27AEE}" srcId="{9E80C07D-24A1-480B-8341-3F88C847AFDE}" destId="{7AC36ACD-CE40-4533-9B21-AE83349E7002}" srcOrd="0" destOrd="0" parTransId="{7F57E4BE-502A-4A60-B70E-7211E2E5ADDA}" sibTransId="{8D3933D4-BDA2-4A8F-857E-7F990020BC61}"/>
    <dgm:cxn modelId="{D5C33C80-7474-4AF7-BAF9-54277CF90275}" type="presOf" srcId="{3A98D87A-A67C-4031-AF1D-71D04CEC2C99}" destId="{EECBB605-CC01-4C12-AB1B-4ABCCAD89D61}" srcOrd="0" destOrd="0" presId="urn:microsoft.com/office/officeart/2018/2/layout/IconVerticalSolidList"/>
    <dgm:cxn modelId="{E4499085-4F05-4209-B554-50A9593B9E37}" srcId="{9E80C07D-24A1-480B-8341-3F88C847AFDE}" destId="{FAB605AC-49F4-4744-828D-2908CCC3C672}" srcOrd="1" destOrd="0" parTransId="{180C3496-64BD-47EA-9D36-7E3D9AC3938F}" sibTransId="{BD04F3AB-38DD-4FD1-9130-C77A80C2AB4D}"/>
    <dgm:cxn modelId="{A70E138E-0C73-4B5B-AE36-A30EAE60F68D}" type="presOf" srcId="{7AC36ACD-CE40-4533-9B21-AE83349E7002}" destId="{F3E831CF-086B-438B-BC37-EA3F20E60E78}" srcOrd="0" destOrd="0" presId="urn:microsoft.com/office/officeart/2018/2/layout/IconVerticalSolidList"/>
    <dgm:cxn modelId="{859B0DC1-CD5F-4CAA-99C0-8D31A2C8F9D6}" srcId="{9E80C07D-24A1-480B-8341-3F88C847AFDE}" destId="{E17A32AA-D414-42EE-BC5D-D7C1C6EC44BE}" srcOrd="2" destOrd="0" parTransId="{0ADEBB95-9D88-48D4-8A7E-3038F7DB340C}" sibTransId="{8C970868-B5B4-4FAF-8019-BA3A8623A516}"/>
    <dgm:cxn modelId="{F698FDDA-ED1C-491B-B4BC-873F79D93914}" type="presOf" srcId="{FAB605AC-49F4-4744-828D-2908CCC3C672}" destId="{2406F210-605A-47ED-A1EF-E0ACC02E1239}" srcOrd="0" destOrd="0" presId="urn:microsoft.com/office/officeart/2018/2/layout/IconVerticalSolidList"/>
    <dgm:cxn modelId="{EF0B6BBD-9E32-4590-ACFF-7A17CF451F1F}" type="presParOf" srcId="{98D693DF-16A5-4654-B72C-3F16DC469B20}" destId="{017D3413-49D5-4192-B1FC-7819FAD27BD0}" srcOrd="0" destOrd="0" presId="urn:microsoft.com/office/officeart/2018/2/layout/IconVerticalSolidList"/>
    <dgm:cxn modelId="{9F391EFB-CCC2-4104-BA1A-C215B4E53389}" type="presParOf" srcId="{017D3413-49D5-4192-B1FC-7819FAD27BD0}" destId="{9F0AFCC7-FFA4-417A-8175-4742BF86C5D8}" srcOrd="0" destOrd="0" presId="urn:microsoft.com/office/officeart/2018/2/layout/IconVerticalSolidList"/>
    <dgm:cxn modelId="{038E5B5A-276C-46D0-9501-669F7A94F0FE}" type="presParOf" srcId="{017D3413-49D5-4192-B1FC-7819FAD27BD0}" destId="{6E6F517A-1A76-4969-A5D7-E581FAC0BDFA}" srcOrd="1" destOrd="0" presId="urn:microsoft.com/office/officeart/2018/2/layout/IconVerticalSolidList"/>
    <dgm:cxn modelId="{09CA487B-410D-4848-B137-902D383432A4}" type="presParOf" srcId="{017D3413-49D5-4192-B1FC-7819FAD27BD0}" destId="{9CC8190C-C878-4AD8-AC80-01A8C82022EF}" srcOrd="2" destOrd="0" presId="urn:microsoft.com/office/officeart/2018/2/layout/IconVerticalSolidList"/>
    <dgm:cxn modelId="{FB7B25BF-2603-4FFB-8EEB-8757099B4165}" type="presParOf" srcId="{017D3413-49D5-4192-B1FC-7819FAD27BD0}" destId="{F3E831CF-086B-438B-BC37-EA3F20E60E78}" srcOrd="3" destOrd="0" presId="urn:microsoft.com/office/officeart/2018/2/layout/IconVerticalSolidList"/>
    <dgm:cxn modelId="{F66E71CA-9F21-4F77-9F59-115C887472EF}" type="presParOf" srcId="{98D693DF-16A5-4654-B72C-3F16DC469B20}" destId="{3EB291CB-6096-415F-ABF9-CCAA15B21FE9}" srcOrd="1" destOrd="0" presId="urn:microsoft.com/office/officeart/2018/2/layout/IconVerticalSolidList"/>
    <dgm:cxn modelId="{6F0F87C7-DB5E-46BA-B6B2-AD1589450BD5}" type="presParOf" srcId="{98D693DF-16A5-4654-B72C-3F16DC469B20}" destId="{DA6D01EA-AC4B-4109-B39A-15107D3EAD81}" srcOrd="2" destOrd="0" presId="urn:microsoft.com/office/officeart/2018/2/layout/IconVerticalSolidList"/>
    <dgm:cxn modelId="{020EEB73-572C-4167-B20B-D8D78C8317F9}" type="presParOf" srcId="{DA6D01EA-AC4B-4109-B39A-15107D3EAD81}" destId="{F1A3757A-A652-4900-ADCE-BA479FE88FE5}" srcOrd="0" destOrd="0" presId="urn:microsoft.com/office/officeart/2018/2/layout/IconVerticalSolidList"/>
    <dgm:cxn modelId="{99AE7F6B-1A89-44FC-9254-4DF38446D63F}" type="presParOf" srcId="{DA6D01EA-AC4B-4109-B39A-15107D3EAD81}" destId="{CF467C8E-0849-4548-9928-B48FB53380ED}" srcOrd="1" destOrd="0" presId="urn:microsoft.com/office/officeart/2018/2/layout/IconVerticalSolidList"/>
    <dgm:cxn modelId="{114A4E6D-9BBE-4805-9D53-29A38EBE74D9}" type="presParOf" srcId="{DA6D01EA-AC4B-4109-B39A-15107D3EAD81}" destId="{D3BE0155-EA21-4A1C-B996-AE2164ED4DC0}" srcOrd="2" destOrd="0" presId="urn:microsoft.com/office/officeart/2018/2/layout/IconVerticalSolidList"/>
    <dgm:cxn modelId="{6F752C04-882C-41AF-B42C-8B80E103F81B}" type="presParOf" srcId="{DA6D01EA-AC4B-4109-B39A-15107D3EAD81}" destId="{2406F210-605A-47ED-A1EF-E0ACC02E1239}" srcOrd="3" destOrd="0" presId="urn:microsoft.com/office/officeart/2018/2/layout/IconVerticalSolidList"/>
    <dgm:cxn modelId="{D28E8B52-42ED-404C-B69E-0556AEE48D0C}" type="presParOf" srcId="{98D693DF-16A5-4654-B72C-3F16DC469B20}" destId="{B28D8B36-AE8A-4383-B1FB-D40DEBDAF284}" srcOrd="3" destOrd="0" presId="urn:microsoft.com/office/officeart/2018/2/layout/IconVerticalSolidList"/>
    <dgm:cxn modelId="{374440E5-755E-4C64-BC1C-579BF8E4A5E8}" type="presParOf" srcId="{98D693DF-16A5-4654-B72C-3F16DC469B20}" destId="{3C69F8CA-7060-46F7-8EFB-C1CC8A984DE6}" srcOrd="4" destOrd="0" presId="urn:microsoft.com/office/officeart/2018/2/layout/IconVerticalSolidList"/>
    <dgm:cxn modelId="{A7E79D85-2376-4272-BD97-1960112C89B1}" type="presParOf" srcId="{3C69F8CA-7060-46F7-8EFB-C1CC8A984DE6}" destId="{8024C13F-8C6A-4768-979F-6F110CE90490}" srcOrd="0" destOrd="0" presId="urn:microsoft.com/office/officeart/2018/2/layout/IconVerticalSolidList"/>
    <dgm:cxn modelId="{05A04739-1AAF-4190-B16A-9B1D835A4F8C}" type="presParOf" srcId="{3C69F8CA-7060-46F7-8EFB-C1CC8A984DE6}" destId="{92987EAB-B29D-4DDF-99AB-F7E8D4D3D5C0}" srcOrd="1" destOrd="0" presId="urn:microsoft.com/office/officeart/2018/2/layout/IconVerticalSolidList"/>
    <dgm:cxn modelId="{3F1B1C67-65B0-4F88-8A4D-0890D40EBF97}" type="presParOf" srcId="{3C69F8CA-7060-46F7-8EFB-C1CC8A984DE6}" destId="{4EA53806-9014-4128-9733-AA5A74C25499}" srcOrd="2" destOrd="0" presId="urn:microsoft.com/office/officeart/2018/2/layout/IconVerticalSolidList"/>
    <dgm:cxn modelId="{2789B0FF-0440-4FA2-AAD3-A265BD4850EC}" type="presParOf" srcId="{3C69F8CA-7060-46F7-8EFB-C1CC8A984DE6}" destId="{A70E91C9-4BDA-44B5-88CC-F63ADC8C3123}" srcOrd="3" destOrd="0" presId="urn:microsoft.com/office/officeart/2018/2/layout/IconVerticalSolidList"/>
    <dgm:cxn modelId="{A298704B-1CB3-46B1-82C0-6B257831CF76}" type="presParOf" srcId="{98D693DF-16A5-4654-B72C-3F16DC469B20}" destId="{F888C194-32B7-4DFB-A01E-8A8D366DCC22}" srcOrd="5" destOrd="0" presId="urn:microsoft.com/office/officeart/2018/2/layout/IconVerticalSolidList"/>
    <dgm:cxn modelId="{A7C9DBF6-9741-47B2-8EA1-1B9758BABBD6}" type="presParOf" srcId="{98D693DF-16A5-4654-B72C-3F16DC469B20}" destId="{C3AA9E2D-BB69-4070-8A74-0AD83D9D3262}" srcOrd="6" destOrd="0" presId="urn:microsoft.com/office/officeart/2018/2/layout/IconVerticalSolidList"/>
    <dgm:cxn modelId="{64F6DD2C-C1E6-48C3-9B56-ACF2ADC503E3}" type="presParOf" srcId="{C3AA9E2D-BB69-4070-8A74-0AD83D9D3262}" destId="{1DC12EAD-56D1-41DC-B001-DE4BE4C5BB7B}" srcOrd="0" destOrd="0" presId="urn:microsoft.com/office/officeart/2018/2/layout/IconVerticalSolidList"/>
    <dgm:cxn modelId="{501D02EC-A457-4E44-8A07-7F74DE2481EC}" type="presParOf" srcId="{C3AA9E2D-BB69-4070-8A74-0AD83D9D3262}" destId="{37675917-EB9E-4F6C-8D22-666CD6858A37}" srcOrd="1" destOrd="0" presId="urn:microsoft.com/office/officeart/2018/2/layout/IconVerticalSolidList"/>
    <dgm:cxn modelId="{93193FD0-2C96-404B-B948-1003329CF473}" type="presParOf" srcId="{C3AA9E2D-BB69-4070-8A74-0AD83D9D3262}" destId="{303EA8DC-185A-4425-A147-F05E721AE8BD}" srcOrd="2" destOrd="0" presId="urn:microsoft.com/office/officeart/2018/2/layout/IconVerticalSolidList"/>
    <dgm:cxn modelId="{5089E5D8-E972-48F5-800B-A96B52DF3540}" type="presParOf" srcId="{C3AA9E2D-BB69-4070-8A74-0AD83D9D3262}" destId="{EECBB605-CC01-4C12-AB1B-4ABCCAD89D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B9754D-B8DD-4E73-8B74-289AB98FFDB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CF2F75A-C7E2-45B6-86DB-8C102E1E6C7B}">
      <dgm:prSet/>
      <dgm:spPr/>
      <dgm:t>
        <a:bodyPr/>
        <a:lstStyle/>
        <a:p>
          <a:r>
            <a:rPr lang="en-US"/>
            <a:t>I built an automated system that acts like a 'smart assembly line' for our data.</a:t>
          </a:r>
        </a:p>
      </dgm:t>
    </dgm:pt>
    <dgm:pt modelId="{5CB25CC9-91A0-4C2A-8CF8-C4630645A225}" type="parTrans" cxnId="{BE3F8EBB-8AB9-4466-9DFB-DF7D51338630}">
      <dgm:prSet/>
      <dgm:spPr/>
      <dgm:t>
        <a:bodyPr/>
        <a:lstStyle/>
        <a:p>
          <a:endParaRPr lang="en-US"/>
        </a:p>
      </dgm:t>
    </dgm:pt>
    <dgm:pt modelId="{F7AEEDF9-87EB-44B3-92B2-0F14BE4FEFAC}" type="sibTrans" cxnId="{BE3F8EBB-8AB9-4466-9DFB-DF7D51338630}">
      <dgm:prSet/>
      <dgm:spPr/>
      <dgm:t>
        <a:bodyPr/>
        <a:lstStyle/>
        <a:p>
          <a:endParaRPr lang="en-US"/>
        </a:p>
      </dgm:t>
    </dgm:pt>
    <dgm:pt modelId="{087E48B8-E391-4FFF-BA93-2B213045F702}">
      <dgm:prSet/>
      <dgm:spPr/>
      <dgm:t>
        <a:bodyPr/>
        <a:lstStyle/>
        <a:p>
          <a:r>
            <a:rPr lang="en-US"/>
            <a:t>It automatically takes the raw, messy sales data...</a:t>
          </a:r>
        </a:p>
      </dgm:t>
    </dgm:pt>
    <dgm:pt modelId="{E66B9E79-D55B-4AF3-ABE5-A782B0CF36E7}" type="parTrans" cxnId="{E8A92B75-ECEE-491A-B8C1-3D490BD832FA}">
      <dgm:prSet/>
      <dgm:spPr/>
      <dgm:t>
        <a:bodyPr/>
        <a:lstStyle/>
        <a:p>
          <a:endParaRPr lang="en-US"/>
        </a:p>
      </dgm:t>
    </dgm:pt>
    <dgm:pt modelId="{695FAD0A-BC77-4D61-84DC-D588BF145DE8}" type="sibTrans" cxnId="{E8A92B75-ECEE-491A-B8C1-3D490BD832FA}">
      <dgm:prSet/>
      <dgm:spPr/>
      <dgm:t>
        <a:bodyPr/>
        <a:lstStyle/>
        <a:p>
          <a:endParaRPr lang="en-US"/>
        </a:p>
      </dgm:t>
    </dgm:pt>
    <dgm:pt modelId="{1B2FF15E-0FA3-4EFC-B904-E274998668D3}">
      <dgm:prSet/>
      <dgm:spPr/>
      <dgm:t>
        <a:bodyPr/>
        <a:lstStyle/>
        <a:p>
          <a:r>
            <a:rPr lang="en-US"/>
            <a:t>...and transforms it into clean, organized, and trustworthy information.</a:t>
          </a:r>
        </a:p>
      </dgm:t>
    </dgm:pt>
    <dgm:pt modelId="{AC1FB407-08D0-47C4-94C3-03CE965A2399}" type="parTrans" cxnId="{D17FA405-2EC7-42AC-BEC3-BA7E8E332FA1}">
      <dgm:prSet/>
      <dgm:spPr/>
      <dgm:t>
        <a:bodyPr/>
        <a:lstStyle/>
        <a:p>
          <a:endParaRPr lang="en-US"/>
        </a:p>
      </dgm:t>
    </dgm:pt>
    <dgm:pt modelId="{C1E316AF-D7BE-4363-863F-E4B0E65EFDC2}" type="sibTrans" cxnId="{D17FA405-2EC7-42AC-BEC3-BA7E8E332FA1}">
      <dgm:prSet/>
      <dgm:spPr/>
      <dgm:t>
        <a:bodyPr/>
        <a:lstStyle/>
        <a:p>
          <a:endParaRPr lang="en-US"/>
        </a:p>
      </dgm:t>
    </dgm:pt>
    <dgm:pt modelId="{8D00775D-1E88-47EE-8002-C79B76358387}">
      <dgm:prSet/>
      <dgm:spPr/>
      <dgm:t>
        <a:bodyPr/>
        <a:lstStyle/>
        <a:p>
          <a:r>
            <a:rPr lang="en-US"/>
            <a:t>The entire process runs with a single command, saving time and eliminating manual errors.</a:t>
          </a:r>
        </a:p>
      </dgm:t>
    </dgm:pt>
    <dgm:pt modelId="{5F8B1649-3FF5-4565-9C54-8674A6BD1042}" type="parTrans" cxnId="{45C7ECA5-4103-4955-A34D-A8E03E4EC40E}">
      <dgm:prSet/>
      <dgm:spPr/>
      <dgm:t>
        <a:bodyPr/>
        <a:lstStyle/>
        <a:p>
          <a:endParaRPr lang="en-US"/>
        </a:p>
      </dgm:t>
    </dgm:pt>
    <dgm:pt modelId="{E61F5E59-D5BD-4180-BA67-1092CB3EEC34}" type="sibTrans" cxnId="{45C7ECA5-4103-4955-A34D-A8E03E4EC40E}">
      <dgm:prSet/>
      <dgm:spPr/>
      <dgm:t>
        <a:bodyPr/>
        <a:lstStyle/>
        <a:p>
          <a:endParaRPr lang="en-US"/>
        </a:p>
      </dgm:t>
    </dgm:pt>
    <dgm:pt modelId="{FC0C2D6B-E997-4B7A-B8F1-C1C29B039019}" type="pres">
      <dgm:prSet presAssocID="{4DB9754D-B8DD-4E73-8B74-289AB98FFDBB}" presName="root" presStyleCnt="0">
        <dgm:presLayoutVars>
          <dgm:dir/>
          <dgm:resizeHandles val="exact"/>
        </dgm:presLayoutVars>
      </dgm:prSet>
      <dgm:spPr/>
    </dgm:pt>
    <dgm:pt modelId="{5A0F9AB8-3A23-4BAC-BE64-EB4BC86A3062}" type="pres">
      <dgm:prSet presAssocID="{4DB9754D-B8DD-4E73-8B74-289AB98FFDBB}" presName="container" presStyleCnt="0">
        <dgm:presLayoutVars>
          <dgm:dir/>
          <dgm:resizeHandles val="exact"/>
        </dgm:presLayoutVars>
      </dgm:prSet>
      <dgm:spPr/>
    </dgm:pt>
    <dgm:pt modelId="{60C0BA8A-08D7-4CE8-8DDF-93922D0F9713}" type="pres">
      <dgm:prSet presAssocID="{8CF2F75A-C7E2-45B6-86DB-8C102E1E6C7B}" presName="compNode" presStyleCnt="0"/>
      <dgm:spPr/>
    </dgm:pt>
    <dgm:pt modelId="{7155F576-D158-4B9D-B87D-5EF30B4EA372}" type="pres">
      <dgm:prSet presAssocID="{8CF2F75A-C7E2-45B6-86DB-8C102E1E6C7B}" presName="iconBgRect" presStyleLbl="bgShp" presStyleIdx="0" presStyleCnt="4"/>
      <dgm:spPr/>
    </dgm:pt>
    <dgm:pt modelId="{29C3B2D6-20F5-4EF8-82A9-6E96800FE166}" type="pres">
      <dgm:prSet presAssocID="{8CF2F75A-C7E2-45B6-86DB-8C102E1E6C7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AC4DE11-E52C-4261-BC59-26F618C14881}" type="pres">
      <dgm:prSet presAssocID="{8CF2F75A-C7E2-45B6-86DB-8C102E1E6C7B}" presName="spaceRect" presStyleCnt="0"/>
      <dgm:spPr/>
    </dgm:pt>
    <dgm:pt modelId="{FB5E2B42-BFCF-4435-956C-1475883BA272}" type="pres">
      <dgm:prSet presAssocID="{8CF2F75A-C7E2-45B6-86DB-8C102E1E6C7B}" presName="textRect" presStyleLbl="revTx" presStyleIdx="0" presStyleCnt="4">
        <dgm:presLayoutVars>
          <dgm:chMax val="1"/>
          <dgm:chPref val="1"/>
        </dgm:presLayoutVars>
      </dgm:prSet>
      <dgm:spPr/>
    </dgm:pt>
    <dgm:pt modelId="{B8218160-9F5F-4A81-A65E-410648D3B021}" type="pres">
      <dgm:prSet presAssocID="{F7AEEDF9-87EB-44B3-92B2-0F14BE4FEFAC}" presName="sibTrans" presStyleLbl="sibTrans2D1" presStyleIdx="0" presStyleCnt="0"/>
      <dgm:spPr/>
    </dgm:pt>
    <dgm:pt modelId="{6AEFD886-0AE8-4DB7-A96D-96528F2A3585}" type="pres">
      <dgm:prSet presAssocID="{087E48B8-E391-4FFF-BA93-2B213045F702}" presName="compNode" presStyleCnt="0"/>
      <dgm:spPr/>
    </dgm:pt>
    <dgm:pt modelId="{7C034145-D201-47B2-A7F7-385D93D4AAAE}" type="pres">
      <dgm:prSet presAssocID="{087E48B8-E391-4FFF-BA93-2B213045F702}" presName="iconBgRect" presStyleLbl="bgShp" presStyleIdx="1" presStyleCnt="4"/>
      <dgm:spPr/>
    </dgm:pt>
    <dgm:pt modelId="{9FDCE8C1-AC23-4660-AC8E-E9286D6008F6}" type="pres">
      <dgm:prSet presAssocID="{087E48B8-E391-4FFF-BA93-2B213045F70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tcoin"/>
        </a:ext>
      </dgm:extLst>
    </dgm:pt>
    <dgm:pt modelId="{FBDBE357-81A6-43BF-B1F9-51A714D216F6}" type="pres">
      <dgm:prSet presAssocID="{087E48B8-E391-4FFF-BA93-2B213045F702}" presName="spaceRect" presStyleCnt="0"/>
      <dgm:spPr/>
    </dgm:pt>
    <dgm:pt modelId="{29598683-4744-4A97-9DFE-9AF41EE2E58D}" type="pres">
      <dgm:prSet presAssocID="{087E48B8-E391-4FFF-BA93-2B213045F702}" presName="textRect" presStyleLbl="revTx" presStyleIdx="1" presStyleCnt="4">
        <dgm:presLayoutVars>
          <dgm:chMax val="1"/>
          <dgm:chPref val="1"/>
        </dgm:presLayoutVars>
      </dgm:prSet>
      <dgm:spPr/>
    </dgm:pt>
    <dgm:pt modelId="{1A6A497A-8A72-49A7-9A1E-9A26FF57AF3A}" type="pres">
      <dgm:prSet presAssocID="{695FAD0A-BC77-4D61-84DC-D588BF145DE8}" presName="sibTrans" presStyleLbl="sibTrans2D1" presStyleIdx="0" presStyleCnt="0"/>
      <dgm:spPr/>
    </dgm:pt>
    <dgm:pt modelId="{49F4F368-2E12-48F0-B255-A2983F3E8950}" type="pres">
      <dgm:prSet presAssocID="{1B2FF15E-0FA3-4EFC-B904-E274998668D3}" presName="compNode" presStyleCnt="0"/>
      <dgm:spPr/>
    </dgm:pt>
    <dgm:pt modelId="{56D07929-C2DF-48D3-9E85-B823AE3FF365}" type="pres">
      <dgm:prSet presAssocID="{1B2FF15E-0FA3-4EFC-B904-E274998668D3}" presName="iconBgRect" presStyleLbl="bgShp" presStyleIdx="2" presStyleCnt="4"/>
      <dgm:spPr/>
    </dgm:pt>
    <dgm:pt modelId="{FB7689B6-2477-4335-8413-9BC839B79BA6}" type="pres">
      <dgm:prSet presAssocID="{1B2FF15E-0FA3-4EFC-B904-E274998668D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7AA2A673-A6BB-48BD-A234-2C21F59B404A}" type="pres">
      <dgm:prSet presAssocID="{1B2FF15E-0FA3-4EFC-B904-E274998668D3}" presName="spaceRect" presStyleCnt="0"/>
      <dgm:spPr/>
    </dgm:pt>
    <dgm:pt modelId="{BEA0DD42-8A5F-4164-A1DA-2EE9DD3DFDDF}" type="pres">
      <dgm:prSet presAssocID="{1B2FF15E-0FA3-4EFC-B904-E274998668D3}" presName="textRect" presStyleLbl="revTx" presStyleIdx="2" presStyleCnt="4">
        <dgm:presLayoutVars>
          <dgm:chMax val="1"/>
          <dgm:chPref val="1"/>
        </dgm:presLayoutVars>
      </dgm:prSet>
      <dgm:spPr/>
    </dgm:pt>
    <dgm:pt modelId="{D224C5C4-0B59-4D68-B5B9-9CCABF150400}" type="pres">
      <dgm:prSet presAssocID="{C1E316AF-D7BE-4363-863F-E4B0E65EFDC2}" presName="sibTrans" presStyleLbl="sibTrans2D1" presStyleIdx="0" presStyleCnt="0"/>
      <dgm:spPr/>
    </dgm:pt>
    <dgm:pt modelId="{AA213778-8C4A-4AF6-866D-5DE36C09281B}" type="pres">
      <dgm:prSet presAssocID="{8D00775D-1E88-47EE-8002-C79B76358387}" presName="compNode" presStyleCnt="0"/>
      <dgm:spPr/>
    </dgm:pt>
    <dgm:pt modelId="{65725D3F-B5EB-4BB5-9403-9D5F64C1DFA0}" type="pres">
      <dgm:prSet presAssocID="{8D00775D-1E88-47EE-8002-C79B76358387}" presName="iconBgRect" presStyleLbl="bgShp" presStyleIdx="3" presStyleCnt="4"/>
      <dgm:spPr/>
    </dgm:pt>
    <dgm:pt modelId="{AD39BF82-D627-44EA-8029-F460481F8743}" type="pres">
      <dgm:prSet presAssocID="{8D00775D-1E88-47EE-8002-C79B7635838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E45AB438-8F83-4F23-B4DC-449946194B1C}" type="pres">
      <dgm:prSet presAssocID="{8D00775D-1E88-47EE-8002-C79B76358387}" presName="spaceRect" presStyleCnt="0"/>
      <dgm:spPr/>
    </dgm:pt>
    <dgm:pt modelId="{81CA92B2-ED31-452A-9BFA-4CC0F5DDE46A}" type="pres">
      <dgm:prSet presAssocID="{8D00775D-1E88-47EE-8002-C79B7635838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17FA405-2EC7-42AC-BEC3-BA7E8E332FA1}" srcId="{4DB9754D-B8DD-4E73-8B74-289AB98FFDBB}" destId="{1B2FF15E-0FA3-4EFC-B904-E274998668D3}" srcOrd="2" destOrd="0" parTransId="{AC1FB407-08D0-47C4-94C3-03CE965A2399}" sibTransId="{C1E316AF-D7BE-4363-863F-E4B0E65EFDC2}"/>
    <dgm:cxn modelId="{711BD90E-BA49-4DA4-95F0-1E419BE4972C}" type="presOf" srcId="{695FAD0A-BC77-4D61-84DC-D588BF145DE8}" destId="{1A6A497A-8A72-49A7-9A1E-9A26FF57AF3A}" srcOrd="0" destOrd="0" presId="urn:microsoft.com/office/officeart/2018/2/layout/IconCircleList"/>
    <dgm:cxn modelId="{1F0D1F35-3252-44EC-BF4E-36880CFF2203}" type="presOf" srcId="{8CF2F75A-C7E2-45B6-86DB-8C102E1E6C7B}" destId="{FB5E2B42-BFCF-4435-956C-1475883BA272}" srcOrd="0" destOrd="0" presId="urn:microsoft.com/office/officeart/2018/2/layout/IconCircleList"/>
    <dgm:cxn modelId="{E8A92B75-ECEE-491A-B8C1-3D490BD832FA}" srcId="{4DB9754D-B8DD-4E73-8B74-289AB98FFDBB}" destId="{087E48B8-E391-4FFF-BA93-2B213045F702}" srcOrd="1" destOrd="0" parTransId="{E66B9E79-D55B-4AF3-ABE5-A782B0CF36E7}" sibTransId="{695FAD0A-BC77-4D61-84DC-D588BF145DE8}"/>
    <dgm:cxn modelId="{2574DF7C-8360-407B-B70C-64CCCF0D5E3F}" type="presOf" srcId="{8D00775D-1E88-47EE-8002-C79B76358387}" destId="{81CA92B2-ED31-452A-9BFA-4CC0F5DDE46A}" srcOrd="0" destOrd="0" presId="urn:microsoft.com/office/officeart/2018/2/layout/IconCircleList"/>
    <dgm:cxn modelId="{F7D2077F-8262-4C7B-8939-51A1F92AFA14}" type="presOf" srcId="{4DB9754D-B8DD-4E73-8B74-289AB98FFDBB}" destId="{FC0C2D6B-E997-4B7A-B8F1-C1C29B039019}" srcOrd="0" destOrd="0" presId="urn:microsoft.com/office/officeart/2018/2/layout/IconCircleList"/>
    <dgm:cxn modelId="{7C9F5881-E1A6-469E-89E4-5F3AEB1BDE77}" type="presOf" srcId="{087E48B8-E391-4FFF-BA93-2B213045F702}" destId="{29598683-4744-4A97-9DFE-9AF41EE2E58D}" srcOrd="0" destOrd="0" presId="urn:microsoft.com/office/officeart/2018/2/layout/IconCircleList"/>
    <dgm:cxn modelId="{46110C8F-E294-4C66-A892-E3CD6416686D}" type="presOf" srcId="{1B2FF15E-0FA3-4EFC-B904-E274998668D3}" destId="{BEA0DD42-8A5F-4164-A1DA-2EE9DD3DFDDF}" srcOrd="0" destOrd="0" presId="urn:microsoft.com/office/officeart/2018/2/layout/IconCircleList"/>
    <dgm:cxn modelId="{45C7ECA5-4103-4955-A34D-A8E03E4EC40E}" srcId="{4DB9754D-B8DD-4E73-8B74-289AB98FFDBB}" destId="{8D00775D-1E88-47EE-8002-C79B76358387}" srcOrd="3" destOrd="0" parTransId="{5F8B1649-3FF5-4565-9C54-8674A6BD1042}" sibTransId="{E61F5E59-D5BD-4180-BA67-1092CB3EEC34}"/>
    <dgm:cxn modelId="{BE3F8EBB-8AB9-4466-9DFB-DF7D51338630}" srcId="{4DB9754D-B8DD-4E73-8B74-289AB98FFDBB}" destId="{8CF2F75A-C7E2-45B6-86DB-8C102E1E6C7B}" srcOrd="0" destOrd="0" parTransId="{5CB25CC9-91A0-4C2A-8CF8-C4630645A225}" sibTransId="{F7AEEDF9-87EB-44B3-92B2-0F14BE4FEFAC}"/>
    <dgm:cxn modelId="{28C4ECED-6B99-4878-B567-EE45883E6EDF}" type="presOf" srcId="{C1E316AF-D7BE-4363-863F-E4B0E65EFDC2}" destId="{D224C5C4-0B59-4D68-B5B9-9CCABF150400}" srcOrd="0" destOrd="0" presId="urn:microsoft.com/office/officeart/2018/2/layout/IconCircleList"/>
    <dgm:cxn modelId="{91A64CF6-2E10-437D-A49D-D0E9E8037FFE}" type="presOf" srcId="{F7AEEDF9-87EB-44B3-92B2-0F14BE4FEFAC}" destId="{B8218160-9F5F-4A81-A65E-410648D3B021}" srcOrd="0" destOrd="0" presId="urn:microsoft.com/office/officeart/2018/2/layout/IconCircleList"/>
    <dgm:cxn modelId="{AD63D0EE-A657-407E-97FE-96C9F88C039C}" type="presParOf" srcId="{FC0C2D6B-E997-4B7A-B8F1-C1C29B039019}" destId="{5A0F9AB8-3A23-4BAC-BE64-EB4BC86A3062}" srcOrd="0" destOrd="0" presId="urn:microsoft.com/office/officeart/2018/2/layout/IconCircleList"/>
    <dgm:cxn modelId="{9D60F5A2-A0C6-4F87-92AF-482DA2ABDF83}" type="presParOf" srcId="{5A0F9AB8-3A23-4BAC-BE64-EB4BC86A3062}" destId="{60C0BA8A-08D7-4CE8-8DDF-93922D0F9713}" srcOrd="0" destOrd="0" presId="urn:microsoft.com/office/officeart/2018/2/layout/IconCircleList"/>
    <dgm:cxn modelId="{5B8EE228-3CCB-422B-A4F8-1335E26FF313}" type="presParOf" srcId="{60C0BA8A-08D7-4CE8-8DDF-93922D0F9713}" destId="{7155F576-D158-4B9D-B87D-5EF30B4EA372}" srcOrd="0" destOrd="0" presId="urn:microsoft.com/office/officeart/2018/2/layout/IconCircleList"/>
    <dgm:cxn modelId="{FF20AB00-51B9-447E-B63B-8229FA02B8AA}" type="presParOf" srcId="{60C0BA8A-08D7-4CE8-8DDF-93922D0F9713}" destId="{29C3B2D6-20F5-4EF8-82A9-6E96800FE166}" srcOrd="1" destOrd="0" presId="urn:microsoft.com/office/officeart/2018/2/layout/IconCircleList"/>
    <dgm:cxn modelId="{1C6C3C26-79E0-4491-B441-95B4CDD1C59B}" type="presParOf" srcId="{60C0BA8A-08D7-4CE8-8DDF-93922D0F9713}" destId="{CAC4DE11-E52C-4261-BC59-26F618C14881}" srcOrd="2" destOrd="0" presId="urn:microsoft.com/office/officeart/2018/2/layout/IconCircleList"/>
    <dgm:cxn modelId="{DDAE641F-EC86-4A40-AA1B-324837BA666E}" type="presParOf" srcId="{60C0BA8A-08D7-4CE8-8DDF-93922D0F9713}" destId="{FB5E2B42-BFCF-4435-956C-1475883BA272}" srcOrd="3" destOrd="0" presId="urn:microsoft.com/office/officeart/2018/2/layout/IconCircleList"/>
    <dgm:cxn modelId="{560DAB11-3F78-4481-967C-731F7871C64D}" type="presParOf" srcId="{5A0F9AB8-3A23-4BAC-BE64-EB4BC86A3062}" destId="{B8218160-9F5F-4A81-A65E-410648D3B021}" srcOrd="1" destOrd="0" presId="urn:microsoft.com/office/officeart/2018/2/layout/IconCircleList"/>
    <dgm:cxn modelId="{B7F24EAC-67D5-4527-8DE9-457594F91D30}" type="presParOf" srcId="{5A0F9AB8-3A23-4BAC-BE64-EB4BC86A3062}" destId="{6AEFD886-0AE8-4DB7-A96D-96528F2A3585}" srcOrd="2" destOrd="0" presId="urn:microsoft.com/office/officeart/2018/2/layout/IconCircleList"/>
    <dgm:cxn modelId="{4DD8CD01-AF1B-49B5-994B-D3853BB2D63B}" type="presParOf" srcId="{6AEFD886-0AE8-4DB7-A96D-96528F2A3585}" destId="{7C034145-D201-47B2-A7F7-385D93D4AAAE}" srcOrd="0" destOrd="0" presId="urn:microsoft.com/office/officeart/2018/2/layout/IconCircleList"/>
    <dgm:cxn modelId="{E3D3A982-87BD-4157-8844-F8A89E417FC8}" type="presParOf" srcId="{6AEFD886-0AE8-4DB7-A96D-96528F2A3585}" destId="{9FDCE8C1-AC23-4660-AC8E-E9286D6008F6}" srcOrd="1" destOrd="0" presId="urn:microsoft.com/office/officeart/2018/2/layout/IconCircleList"/>
    <dgm:cxn modelId="{0752E3F7-7C2F-4FAC-B633-3B0360D169FA}" type="presParOf" srcId="{6AEFD886-0AE8-4DB7-A96D-96528F2A3585}" destId="{FBDBE357-81A6-43BF-B1F9-51A714D216F6}" srcOrd="2" destOrd="0" presId="urn:microsoft.com/office/officeart/2018/2/layout/IconCircleList"/>
    <dgm:cxn modelId="{162E7BE6-CBDC-4CB5-AB3F-49A9A57A4DF4}" type="presParOf" srcId="{6AEFD886-0AE8-4DB7-A96D-96528F2A3585}" destId="{29598683-4744-4A97-9DFE-9AF41EE2E58D}" srcOrd="3" destOrd="0" presId="urn:microsoft.com/office/officeart/2018/2/layout/IconCircleList"/>
    <dgm:cxn modelId="{A2DDF895-1437-4026-9D24-83542E4FFE39}" type="presParOf" srcId="{5A0F9AB8-3A23-4BAC-BE64-EB4BC86A3062}" destId="{1A6A497A-8A72-49A7-9A1E-9A26FF57AF3A}" srcOrd="3" destOrd="0" presId="urn:microsoft.com/office/officeart/2018/2/layout/IconCircleList"/>
    <dgm:cxn modelId="{71B4813A-B585-4898-9389-25B0BDB9330A}" type="presParOf" srcId="{5A0F9AB8-3A23-4BAC-BE64-EB4BC86A3062}" destId="{49F4F368-2E12-48F0-B255-A2983F3E8950}" srcOrd="4" destOrd="0" presId="urn:microsoft.com/office/officeart/2018/2/layout/IconCircleList"/>
    <dgm:cxn modelId="{50C120E4-5E81-4D1D-972A-5E2C3A6204C5}" type="presParOf" srcId="{49F4F368-2E12-48F0-B255-A2983F3E8950}" destId="{56D07929-C2DF-48D3-9E85-B823AE3FF365}" srcOrd="0" destOrd="0" presId="urn:microsoft.com/office/officeart/2018/2/layout/IconCircleList"/>
    <dgm:cxn modelId="{050DA5EA-6CB3-4C83-B5A7-C52C09BE0506}" type="presParOf" srcId="{49F4F368-2E12-48F0-B255-A2983F3E8950}" destId="{FB7689B6-2477-4335-8413-9BC839B79BA6}" srcOrd="1" destOrd="0" presId="urn:microsoft.com/office/officeart/2018/2/layout/IconCircleList"/>
    <dgm:cxn modelId="{0A3C4C59-2DC9-4D7A-AA77-4DE581D5C0EF}" type="presParOf" srcId="{49F4F368-2E12-48F0-B255-A2983F3E8950}" destId="{7AA2A673-A6BB-48BD-A234-2C21F59B404A}" srcOrd="2" destOrd="0" presId="urn:microsoft.com/office/officeart/2018/2/layout/IconCircleList"/>
    <dgm:cxn modelId="{E4F3167B-7874-4F6A-9181-76A14BC47DFF}" type="presParOf" srcId="{49F4F368-2E12-48F0-B255-A2983F3E8950}" destId="{BEA0DD42-8A5F-4164-A1DA-2EE9DD3DFDDF}" srcOrd="3" destOrd="0" presId="urn:microsoft.com/office/officeart/2018/2/layout/IconCircleList"/>
    <dgm:cxn modelId="{4B5B4D50-DC4D-4B30-B960-A194FF1C5065}" type="presParOf" srcId="{5A0F9AB8-3A23-4BAC-BE64-EB4BC86A3062}" destId="{D224C5C4-0B59-4D68-B5B9-9CCABF150400}" srcOrd="5" destOrd="0" presId="urn:microsoft.com/office/officeart/2018/2/layout/IconCircleList"/>
    <dgm:cxn modelId="{DB6184DF-86E0-4EF4-9477-0246BB7402AC}" type="presParOf" srcId="{5A0F9AB8-3A23-4BAC-BE64-EB4BC86A3062}" destId="{AA213778-8C4A-4AF6-866D-5DE36C09281B}" srcOrd="6" destOrd="0" presId="urn:microsoft.com/office/officeart/2018/2/layout/IconCircleList"/>
    <dgm:cxn modelId="{8FD206EF-C65F-4787-9813-1D3CC6E43F5D}" type="presParOf" srcId="{AA213778-8C4A-4AF6-866D-5DE36C09281B}" destId="{65725D3F-B5EB-4BB5-9403-9D5F64C1DFA0}" srcOrd="0" destOrd="0" presId="urn:microsoft.com/office/officeart/2018/2/layout/IconCircleList"/>
    <dgm:cxn modelId="{021D72C5-EA2F-4EFD-9F68-2C956D86A257}" type="presParOf" srcId="{AA213778-8C4A-4AF6-866D-5DE36C09281B}" destId="{AD39BF82-D627-44EA-8029-F460481F8743}" srcOrd="1" destOrd="0" presId="urn:microsoft.com/office/officeart/2018/2/layout/IconCircleList"/>
    <dgm:cxn modelId="{50F553E2-7DF0-49EF-B667-4DD99F3426BD}" type="presParOf" srcId="{AA213778-8C4A-4AF6-866D-5DE36C09281B}" destId="{E45AB438-8F83-4F23-B4DC-449946194B1C}" srcOrd="2" destOrd="0" presId="urn:microsoft.com/office/officeart/2018/2/layout/IconCircleList"/>
    <dgm:cxn modelId="{9E043300-F4D5-41E9-B0A9-1D62D7EC54F4}" type="presParOf" srcId="{AA213778-8C4A-4AF6-866D-5DE36C09281B}" destId="{81CA92B2-ED31-452A-9BFA-4CC0F5DDE46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E7B1DE-091B-4441-A567-26B081C70BF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D7008D-BE50-455A-AFA3-80C8F902FD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Imagine we're moving houses. My system works in three simple steps:</a:t>
          </a:r>
        </a:p>
      </dgm:t>
    </dgm:pt>
    <dgm:pt modelId="{5CA34D0B-6F3F-4716-93C1-D4CBEBB22781}" type="parTrans" cxnId="{A06D37BD-4965-4EA6-B96E-C6A3B7705968}">
      <dgm:prSet/>
      <dgm:spPr/>
      <dgm:t>
        <a:bodyPr/>
        <a:lstStyle/>
        <a:p>
          <a:endParaRPr lang="en-US"/>
        </a:p>
      </dgm:t>
    </dgm:pt>
    <dgm:pt modelId="{2C370674-2A01-491A-B848-51BCD8CFB061}" type="sibTrans" cxnId="{A06D37BD-4965-4EA6-B96E-C6A3B7705968}">
      <dgm:prSet/>
      <dgm:spPr/>
      <dgm:t>
        <a:bodyPr/>
        <a:lstStyle/>
        <a:p>
          <a:endParaRPr lang="en-US"/>
        </a:p>
      </dgm:t>
    </dgm:pt>
    <dgm:pt modelId="{400DC095-10B6-4F8E-8F0F-2AF5B4DF95E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The Perfectly Packed Box (Docker): I put our entire workshop—all our tools and instructions—into a special box. This guarantees it works exactly the same way, no matter whose house we move it to.</a:t>
          </a:r>
        </a:p>
      </dgm:t>
    </dgm:pt>
    <dgm:pt modelId="{82FABF51-55BA-40D9-83F9-5386BAA6809B}" type="parTrans" cxnId="{4136AB42-4986-43B7-B660-CE4D28DFF6C7}">
      <dgm:prSet/>
      <dgm:spPr/>
      <dgm:t>
        <a:bodyPr/>
        <a:lstStyle/>
        <a:p>
          <a:endParaRPr lang="en-US"/>
        </a:p>
      </dgm:t>
    </dgm:pt>
    <dgm:pt modelId="{8886ED96-3B95-4585-9FEA-6EE643207216}" type="sibTrans" cxnId="{4136AB42-4986-43B7-B660-CE4D28DFF6C7}">
      <dgm:prSet/>
      <dgm:spPr/>
      <dgm:t>
        <a:bodyPr/>
        <a:lstStyle/>
        <a:p>
          <a:endParaRPr lang="en-US"/>
        </a:p>
      </dgm:t>
    </dgm:pt>
    <dgm:pt modelId="{5D469525-8E06-4116-9F92-6FEC1A603E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The Delivery Truck (Python): A delivery truck picks up all the messy, raw materials (our CSV data) and drops them off at the new workshop's loading dock.</a:t>
          </a:r>
        </a:p>
      </dgm:t>
    </dgm:pt>
    <dgm:pt modelId="{D7CA5535-B9C0-4BDA-AF30-188460E9CF3E}" type="parTrans" cxnId="{9E44E91A-7D2F-402F-86AE-B04673FECA47}">
      <dgm:prSet/>
      <dgm:spPr/>
      <dgm:t>
        <a:bodyPr/>
        <a:lstStyle/>
        <a:p>
          <a:endParaRPr lang="en-US"/>
        </a:p>
      </dgm:t>
    </dgm:pt>
    <dgm:pt modelId="{51EA086F-64F1-4EB2-91EA-878C54A9B0CC}" type="sibTrans" cxnId="{9E44E91A-7D2F-402F-86AE-B04673FECA47}">
      <dgm:prSet/>
      <dgm:spPr/>
      <dgm:t>
        <a:bodyPr/>
        <a:lstStyle/>
        <a:p>
          <a:endParaRPr lang="en-US"/>
        </a:p>
      </dgm:t>
    </dgm:pt>
    <dgm:pt modelId="{DE496685-E2B2-4FB7-A8E6-7659E6843B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The Expert Organizer (dbt): Inside the workshop, an expert organizer takes the raw materials. They clean everything, sort it, label it, and put it on the right shelves, creating a final, organized inventory (our clean data tables).</a:t>
          </a:r>
        </a:p>
      </dgm:t>
    </dgm:pt>
    <dgm:pt modelId="{F5187B3D-A5B6-44F1-BFB5-3957E405AEE4}" type="parTrans" cxnId="{41406CD9-7BFA-4D02-A9B9-C5CFD8BAF79D}">
      <dgm:prSet/>
      <dgm:spPr/>
      <dgm:t>
        <a:bodyPr/>
        <a:lstStyle/>
        <a:p>
          <a:endParaRPr lang="en-US"/>
        </a:p>
      </dgm:t>
    </dgm:pt>
    <dgm:pt modelId="{43A61C0E-1806-4FC8-BB44-4F7F9729299E}" type="sibTrans" cxnId="{41406CD9-7BFA-4D02-A9B9-C5CFD8BAF79D}">
      <dgm:prSet/>
      <dgm:spPr/>
      <dgm:t>
        <a:bodyPr/>
        <a:lstStyle/>
        <a:p>
          <a:endParaRPr lang="en-US"/>
        </a:p>
      </dgm:t>
    </dgm:pt>
    <dgm:pt modelId="{0D0A4B52-1F51-400F-8BE6-2ADC85880390}" type="pres">
      <dgm:prSet presAssocID="{52E7B1DE-091B-4441-A567-26B081C70BF2}" presName="root" presStyleCnt="0">
        <dgm:presLayoutVars>
          <dgm:dir/>
          <dgm:resizeHandles val="exact"/>
        </dgm:presLayoutVars>
      </dgm:prSet>
      <dgm:spPr/>
    </dgm:pt>
    <dgm:pt modelId="{66ACE7F3-6EF7-46E3-8A99-C16600F63E16}" type="pres">
      <dgm:prSet presAssocID="{ADD7008D-BE50-455A-AFA3-80C8F902FDC9}" presName="compNode" presStyleCnt="0"/>
      <dgm:spPr/>
    </dgm:pt>
    <dgm:pt modelId="{842EA6A0-B1EA-429F-82D1-6821542F7EFD}" type="pres">
      <dgm:prSet presAssocID="{ADD7008D-BE50-455A-AFA3-80C8F902FDC9}" presName="bgRect" presStyleLbl="bgShp" presStyleIdx="0" presStyleCnt="4"/>
      <dgm:spPr/>
    </dgm:pt>
    <dgm:pt modelId="{20547B6E-2D77-46A8-8848-FA6AF20936DC}" type="pres">
      <dgm:prSet presAssocID="{ADD7008D-BE50-455A-AFA3-80C8F902FD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urban scene"/>
        </a:ext>
      </dgm:extLst>
    </dgm:pt>
    <dgm:pt modelId="{D821F130-1AF4-4101-AD4D-C791110467E9}" type="pres">
      <dgm:prSet presAssocID="{ADD7008D-BE50-455A-AFA3-80C8F902FDC9}" presName="spaceRect" presStyleCnt="0"/>
      <dgm:spPr/>
    </dgm:pt>
    <dgm:pt modelId="{5BA910F0-13D2-4917-8F03-D67FA51B5745}" type="pres">
      <dgm:prSet presAssocID="{ADD7008D-BE50-455A-AFA3-80C8F902FDC9}" presName="parTx" presStyleLbl="revTx" presStyleIdx="0" presStyleCnt="4">
        <dgm:presLayoutVars>
          <dgm:chMax val="0"/>
          <dgm:chPref val="0"/>
        </dgm:presLayoutVars>
      </dgm:prSet>
      <dgm:spPr/>
    </dgm:pt>
    <dgm:pt modelId="{511A1197-33A1-45B4-905B-814FDB356B7B}" type="pres">
      <dgm:prSet presAssocID="{2C370674-2A01-491A-B848-51BCD8CFB061}" presName="sibTrans" presStyleCnt="0"/>
      <dgm:spPr/>
    </dgm:pt>
    <dgm:pt modelId="{62CB4E54-80DD-41DC-9DE6-35E8CF8A7F0B}" type="pres">
      <dgm:prSet presAssocID="{400DC095-10B6-4F8E-8F0F-2AF5B4DF95E9}" presName="compNode" presStyleCnt="0"/>
      <dgm:spPr/>
    </dgm:pt>
    <dgm:pt modelId="{71648B6F-EF80-4419-B033-079B82234A4B}" type="pres">
      <dgm:prSet presAssocID="{400DC095-10B6-4F8E-8F0F-2AF5B4DF95E9}" presName="bgRect" presStyleLbl="bgShp" presStyleIdx="1" presStyleCnt="4"/>
      <dgm:spPr/>
    </dgm:pt>
    <dgm:pt modelId="{67266F72-DA37-4FA4-8E0F-C26F850F271A}" type="pres">
      <dgm:prSet presAssocID="{400DC095-10B6-4F8E-8F0F-2AF5B4DF95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9D7A967-F966-4502-B7D7-824BC923D8D4}" type="pres">
      <dgm:prSet presAssocID="{400DC095-10B6-4F8E-8F0F-2AF5B4DF95E9}" presName="spaceRect" presStyleCnt="0"/>
      <dgm:spPr/>
    </dgm:pt>
    <dgm:pt modelId="{B330B908-6986-456B-A52E-84FCE1E3E90A}" type="pres">
      <dgm:prSet presAssocID="{400DC095-10B6-4F8E-8F0F-2AF5B4DF95E9}" presName="parTx" presStyleLbl="revTx" presStyleIdx="1" presStyleCnt="4">
        <dgm:presLayoutVars>
          <dgm:chMax val="0"/>
          <dgm:chPref val="0"/>
        </dgm:presLayoutVars>
      </dgm:prSet>
      <dgm:spPr/>
    </dgm:pt>
    <dgm:pt modelId="{257E0DB6-CD9D-486D-BC60-A64565A93CA6}" type="pres">
      <dgm:prSet presAssocID="{8886ED96-3B95-4585-9FEA-6EE643207216}" presName="sibTrans" presStyleCnt="0"/>
      <dgm:spPr/>
    </dgm:pt>
    <dgm:pt modelId="{E980CA99-22DD-4F77-BE9C-5D9595EF2ED0}" type="pres">
      <dgm:prSet presAssocID="{5D469525-8E06-4116-9F92-6FEC1A603EBE}" presName="compNode" presStyleCnt="0"/>
      <dgm:spPr/>
    </dgm:pt>
    <dgm:pt modelId="{D2FB0330-5615-49F1-ABC8-60A754081FFD}" type="pres">
      <dgm:prSet presAssocID="{5D469525-8E06-4116-9F92-6FEC1A603EBE}" presName="bgRect" presStyleLbl="bgShp" presStyleIdx="2" presStyleCnt="4"/>
      <dgm:spPr/>
    </dgm:pt>
    <dgm:pt modelId="{429333C3-D319-476E-9BCC-9E817DC76CA2}" type="pres">
      <dgm:prSet presAssocID="{5D469525-8E06-4116-9F92-6FEC1A603EB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actor"/>
        </a:ext>
      </dgm:extLst>
    </dgm:pt>
    <dgm:pt modelId="{A7248FBC-9E87-464C-89C4-6B7409A793BA}" type="pres">
      <dgm:prSet presAssocID="{5D469525-8E06-4116-9F92-6FEC1A603EBE}" presName="spaceRect" presStyleCnt="0"/>
      <dgm:spPr/>
    </dgm:pt>
    <dgm:pt modelId="{33762622-028D-4FA7-A229-B3C06A345FB5}" type="pres">
      <dgm:prSet presAssocID="{5D469525-8E06-4116-9F92-6FEC1A603EBE}" presName="parTx" presStyleLbl="revTx" presStyleIdx="2" presStyleCnt="4">
        <dgm:presLayoutVars>
          <dgm:chMax val="0"/>
          <dgm:chPref val="0"/>
        </dgm:presLayoutVars>
      </dgm:prSet>
      <dgm:spPr/>
    </dgm:pt>
    <dgm:pt modelId="{EA2478AD-651D-47F0-A8AD-A9C1095840B3}" type="pres">
      <dgm:prSet presAssocID="{51EA086F-64F1-4EB2-91EA-878C54A9B0CC}" presName="sibTrans" presStyleCnt="0"/>
      <dgm:spPr/>
    </dgm:pt>
    <dgm:pt modelId="{B1F05EFB-85F9-48A8-AA63-03CFE82A8D2C}" type="pres">
      <dgm:prSet presAssocID="{DE496685-E2B2-4FB7-A8E6-7659E6843B5C}" presName="compNode" presStyleCnt="0"/>
      <dgm:spPr/>
    </dgm:pt>
    <dgm:pt modelId="{28C2BB22-14B4-41C0-A7C5-90F7D0964FF5}" type="pres">
      <dgm:prSet presAssocID="{DE496685-E2B2-4FB7-A8E6-7659E6843B5C}" presName="bgRect" presStyleLbl="bgShp" presStyleIdx="3" presStyleCnt="4"/>
      <dgm:spPr/>
    </dgm:pt>
    <dgm:pt modelId="{DE2F4C8B-8A70-4940-A008-8D8EE6684D23}" type="pres">
      <dgm:prSet presAssocID="{DE496685-E2B2-4FB7-A8E6-7659E6843B5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0A74E938-9913-4DF4-B321-A5EB45337CE4}" type="pres">
      <dgm:prSet presAssocID="{DE496685-E2B2-4FB7-A8E6-7659E6843B5C}" presName="spaceRect" presStyleCnt="0"/>
      <dgm:spPr/>
    </dgm:pt>
    <dgm:pt modelId="{1419334C-94C0-4653-A96B-FEB7AC2F172B}" type="pres">
      <dgm:prSet presAssocID="{DE496685-E2B2-4FB7-A8E6-7659E6843B5C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3636F06-F056-4089-82EC-0F082938447C}" type="presOf" srcId="{5D469525-8E06-4116-9F92-6FEC1A603EBE}" destId="{33762622-028D-4FA7-A229-B3C06A345FB5}" srcOrd="0" destOrd="0" presId="urn:microsoft.com/office/officeart/2018/2/layout/IconVerticalSolidList"/>
    <dgm:cxn modelId="{C6A95708-391E-45AE-9134-6BAD83769810}" type="presOf" srcId="{52E7B1DE-091B-4441-A567-26B081C70BF2}" destId="{0D0A4B52-1F51-400F-8BE6-2ADC85880390}" srcOrd="0" destOrd="0" presId="urn:microsoft.com/office/officeart/2018/2/layout/IconVerticalSolidList"/>
    <dgm:cxn modelId="{9E44E91A-7D2F-402F-86AE-B04673FECA47}" srcId="{52E7B1DE-091B-4441-A567-26B081C70BF2}" destId="{5D469525-8E06-4116-9F92-6FEC1A603EBE}" srcOrd="2" destOrd="0" parTransId="{D7CA5535-B9C0-4BDA-AF30-188460E9CF3E}" sibTransId="{51EA086F-64F1-4EB2-91EA-878C54A9B0CC}"/>
    <dgm:cxn modelId="{BB779734-249A-4DFD-97F0-BB91B207B09E}" type="presOf" srcId="{400DC095-10B6-4F8E-8F0F-2AF5B4DF95E9}" destId="{B330B908-6986-456B-A52E-84FCE1E3E90A}" srcOrd="0" destOrd="0" presId="urn:microsoft.com/office/officeart/2018/2/layout/IconVerticalSolidList"/>
    <dgm:cxn modelId="{F0F3B93B-6530-4AD3-9914-A7B2C29E46E9}" type="presOf" srcId="{ADD7008D-BE50-455A-AFA3-80C8F902FDC9}" destId="{5BA910F0-13D2-4917-8F03-D67FA51B5745}" srcOrd="0" destOrd="0" presId="urn:microsoft.com/office/officeart/2018/2/layout/IconVerticalSolidList"/>
    <dgm:cxn modelId="{4136AB42-4986-43B7-B660-CE4D28DFF6C7}" srcId="{52E7B1DE-091B-4441-A567-26B081C70BF2}" destId="{400DC095-10B6-4F8E-8F0F-2AF5B4DF95E9}" srcOrd="1" destOrd="0" parTransId="{82FABF51-55BA-40D9-83F9-5386BAA6809B}" sibTransId="{8886ED96-3B95-4585-9FEA-6EE643207216}"/>
    <dgm:cxn modelId="{4A25349A-DF84-4A95-93C0-96BDC3AC99B0}" type="presOf" srcId="{DE496685-E2B2-4FB7-A8E6-7659E6843B5C}" destId="{1419334C-94C0-4653-A96B-FEB7AC2F172B}" srcOrd="0" destOrd="0" presId="urn:microsoft.com/office/officeart/2018/2/layout/IconVerticalSolidList"/>
    <dgm:cxn modelId="{A06D37BD-4965-4EA6-B96E-C6A3B7705968}" srcId="{52E7B1DE-091B-4441-A567-26B081C70BF2}" destId="{ADD7008D-BE50-455A-AFA3-80C8F902FDC9}" srcOrd="0" destOrd="0" parTransId="{5CA34D0B-6F3F-4716-93C1-D4CBEBB22781}" sibTransId="{2C370674-2A01-491A-B848-51BCD8CFB061}"/>
    <dgm:cxn modelId="{41406CD9-7BFA-4D02-A9B9-C5CFD8BAF79D}" srcId="{52E7B1DE-091B-4441-A567-26B081C70BF2}" destId="{DE496685-E2B2-4FB7-A8E6-7659E6843B5C}" srcOrd="3" destOrd="0" parTransId="{F5187B3D-A5B6-44F1-BFB5-3957E405AEE4}" sibTransId="{43A61C0E-1806-4FC8-BB44-4F7F9729299E}"/>
    <dgm:cxn modelId="{1CD84FC8-39D3-4108-A95E-1CAE00AD41CD}" type="presParOf" srcId="{0D0A4B52-1F51-400F-8BE6-2ADC85880390}" destId="{66ACE7F3-6EF7-46E3-8A99-C16600F63E16}" srcOrd="0" destOrd="0" presId="urn:microsoft.com/office/officeart/2018/2/layout/IconVerticalSolidList"/>
    <dgm:cxn modelId="{9FF37381-1859-4B4A-9E8C-251D8FFEA2EF}" type="presParOf" srcId="{66ACE7F3-6EF7-46E3-8A99-C16600F63E16}" destId="{842EA6A0-B1EA-429F-82D1-6821542F7EFD}" srcOrd="0" destOrd="0" presId="urn:microsoft.com/office/officeart/2018/2/layout/IconVerticalSolidList"/>
    <dgm:cxn modelId="{3064CF25-E2F8-4582-8650-2618D3E46D2E}" type="presParOf" srcId="{66ACE7F3-6EF7-46E3-8A99-C16600F63E16}" destId="{20547B6E-2D77-46A8-8848-FA6AF20936DC}" srcOrd="1" destOrd="0" presId="urn:microsoft.com/office/officeart/2018/2/layout/IconVerticalSolidList"/>
    <dgm:cxn modelId="{398E3611-4E20-41FD-A426-5D85E9A4564E}" type="presParOf" srcId="{66ACE7F3-6EF7-46E3-8A99-C16600F63E16}" destId="{D821F130-1AF4-4101-AD4D-C791110467E9}" srcOrd="2" destOrd="0" presId="urn:microsoft.com/office/officeart/2018/2/layout/IconVerticalSolidList"/>
    <dgm:cxn modelId="{C9082902-93D3-4DB2-8B1B-987DD01A34B0}" type="presParOf" srcId="{66ACE7F3-6EF7-46E3-8A99-C16600F63E16}" destId="{5BA910F0-13D2-4917-8F03-D67FA51B5745}" srcOrd="3" destOrd="0" presId="urn:microsoft.com/office/officeart/2018/2/layout/IconVerticalSolidList"/>
    <dgm:cxn modelId="{BA649242-ECF9-4962-AB0D-5EF6BA6534B1}" type="presParOf" srcId="{0D0A4B52-1F51-400F-8BE6-2ADC85880390}" destId="{511A1197-33A1-45B4-905B-814FDB356B7B}" srcOrd="1" destOrd="0" presId="urn:microsoft.com/office/officeart/2018/2/layout/IconVerticalSolidList"/>
    <dgm:cxn modelId="{F5F3908E-5592-4534-9521-80CA8B0F1FB1}" type="presParOf" srcId="{0D0A4B52-1F51-400F-8BE6-2ADC85880390}" destId="{62CB4E54-80DD-41DC-9DE6-35E8CF8A7F0B}" srcOrd="2" destOrd="0" presId="urn:microsoft.com/office/officeart/2018/2/layout/IconVerticalSolidList"/>
    <dgm:cxn modelId="{701A8562-0822-4077-BFB1-E6A381D14E43}" type="presParOf" srcId="{62CB4E54-80DD-41DC-9DE6-35E8CF8A7F0B}" destId="{71648B6F-EF80-4419-B033-079B82234A4B}" srcOrd="0" destOrd="0" presId="urn:microsoft.com/office/officeart/2018/2/layout/IconVerticalSolidList"/>
    <dgm:cxn modelId="{9CBE621D-9BE5-483E-9227-E5B86561752D}" type="presParOf" srcId="{62CB4E54-80DD-41DC-9DE6-35E8CF8A7F0B}" destId="{67266F72-DA37-4FA4-8E0F-C26F850F271A}" srcOrd="1" destOrd="0" presId="urn:microsoft.com/office/officeart/2018/2/layout/IconVerticalSolidList"/>
    <dgm:cxn modelId="{F721C737-B43A-4371-B923-D17DCB1EE75E}" type="presParOf" srcId="{62CB4E54-80DD-41DC-9DE6-35E8CF8A7F0B}" destId="{39D7A967-F966-4502-B7D7-824BC923D8D4}" srcOrd="2" destOrd="0" presId="urn:microsoft.com/office/officeart/2018/2/layout/IconVerticalSolidList"/>
    <dgm:cxn modelId="{8DA6EBCB-FC34-43AC-AC1D-55B7DE9493F1}" type="presParOf" srcId="{62CB4E54-80DD-41DC-9DE6-35E8CF8A7F0B}" destId="{B330B908-6986-456B-A52E-84FCE1E3E90A}" srcOrd="3" destOrd="0" presId="urn:microsoft.com/office/officeart/2018/2/layout/IconVerticalSolidList"/>
    <dgm:cxn modelId="{0A4EAE16-36C4-4277-A12E-E35DB49E6D5B}" type="presParOf" srcId="{0D0A4B52-1F51-400F-8BE6-2ADC85880390}" destId="{257E0DB6-CD9D-486D-BC60-A64565A93CA6}" srcOrd="3" destOrd="0" presId="urn:microsoft.com/office/officeart/2018/2/layout/IconVerticalSolidList"/>
    <dgm:cxn modelId="{25E37879-3524-4E5F-AA7C-574E1D114C52}" type="presParOf" srcId="{0D0A4B52-1F51-400F-8BE6-2ADC85880390}" destId="{E980CA99-22DD-4F77-BE9C-5D9595EF2ED0}" srcOrd="4" destOrd="0" presId="urn:microsoft.com/office/officeart/2018/2/layout/IconVerticalSolidList"/>
    <dgm:cxn modelId="{155494F3-36B4-4296-B273-7348CE2C9DAF}" type="presParOf" srcId="{E980CA99-22DD-4F77-BE9C-5D9595EF2ED0}" destId="{D2FB0330-5615-49F1-ABC8-60A754081FFD}" srcOrd="0" destOrd="0" presId="urn:microsoft.com/office/officeart/2018/2/layout/IconVerticalSolidList"/>
    <dgm:cxn modelId="{F8D0F0FB-4DAE-468B-8A02-575E6C322559}" type="presParOf" srcId="{E980CA99-22DD-4F77-BE9C-5D9595EF2ED0}" destId="{429333C3-D319-476E-9BCC-9E817DC76CA2}" srcOrd="1" destOrd="0" presId="urn:microsoft.com/office/officeart/2018/2/layout/IconVerticalSolidList"/>
    <dgm:cxn modelId="{916FA2B8-0CE0-4B43-8229-20DA9370CF62}" type="presParOf" srcId="{E980CA99-22DD-4F77-BE9C-5D9595EF2ED0}" destId="{A7248FBC-9E87-464C-89C4-6B7409A793BA}" srcOrd="2" destOrd="0" presId="urn:microsoft.com/office/officeart/2018/2/layout/IconVerticalSolidList"/>
    <dgm:cxn modelId="{198EB7C4-5E34-4A2C-A236-871E2AE7328F}" type="presParOf" srcId="{E980CA99-22DD-4F77-BE9C-5D9595EF2ED0}" destId="{33762622-028D-4FA7-A229-B3C06A345FB5}" srcOrd="3" destOrd="0" presId="urn:microsoft.com/office/officeart/2018/2/layout/IconVerticalSolidList"/>
    <dgm:cxn modelId="{0F711C9D-8415-45A6-819C-EF94A3AE972E}" type="presParOf" srcId="{0D0A4B52-1F51-400F-8BE6-2ADC85880390}" destId="{EA2478AD-651D-47F0-A8AD-A9C1095840B3}" srcOrd="5" destOrd="0" presId="urn:microsoft.com/office/officeart/2018/2/layout/IconVerticalSolidList"/>
    <dgm:cxn modelId="{6DD49089-A485-42BF-8194-13FE9C7560FE}" type="presParOf" srcId="{0D0A4B52-1F51-400F-8BE6-2ADC85880390}" destId="{B1F05EFB-85F9-48A8-AA63-03CFE82A8D2C}" srcOrd="6" destOrd="0" presId="urn:microsoft.com/office/officeart/2018/2/layout/IconVerticalSolidList"/>
    <dgm:cxn modelId="{1BFF2DD2-2EC6-4634-9288-CB00B4B45B03}" type="presParOf" srcId="{B1F05EFB-85F9-48A8-AA63-03CFE82A8D2C}" destId="{28C2BB22-14B4-41C0-A7C5-90F7D0964FF5}" srcOrd="0" destOrd="0" presId="urn:microsoft.com/office/officeart/2018/2/layout/IconVerticalSolidList"/>
    <dgm:cxn modelId="{6D45096C-46F6-40B0-9AF0-E476C1CD67BF}" type="presParOf" srcId="{B1F05EFB-85F9-48A8-AA63-03CFE82A8D2C}" destId="{DE2F4C8B-8A70-4940-A008-8D8EE6684D23}" srcOrd="1" destOrd="0" presId="urn:microsoft.com/office/officeart/2018/2/layout/IconVerticalSolidList"/>
    <dgm:cxn modelId="{F4330BAB-E800-46E9-9B49-3A1DE79D9373}" type="presParOf" srcId="{B1F05EFB-85F9-48A8-AA63-03CFE82A8D2C}" destId="{0A74E938-9913-4DF4-B321-A5EB45337CE4}" srcOrd="2" destOrd="0" presId="urn:microsoft.com/office/officeart/2018/2/layout/IconVerticalSolidList"/>
    <dgm:cxn modelId="{062B9A1E-5A59-4F0E-BAB7-4696BB829D82}" type="presParOf" srcId="{B1F05EFB-85F9-48A8-AA63-03CFE82A8D2C}" destId="{1419334C-94C0-4653-A96B-FEB7AC2F17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3CC8183-84CE-4406-A10D-381DA1A076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F639EC4-7749-4547-8799-63727ED985D8}">
      <dgm:prSet/>
      <dgm:spPr/>
      <dgm:t>
        <a:bodyPr/>
        <a:lstStyle/>
        <a:p>
          <a:r>
            <a:rPr lang="en-US"/>
            <a:t>Our organizing tool, dbt, does two critical things:</a:t>
          </a:r>
        </a:p>
      </dgm:t>
    </dgm:pt>
    <dgm:pt modelId="{E88D8EC3-3437-4C67-B447-3D2974DF89AD}" type="parTrans" cxnId="{52EBA662-39B8-4A2E-86DB-0A443A3A697F}">
      <dgm:prSet/>
      <dgm:spPr/>
      <dgm:t>
        <a:bodyPr/>
        <a:lstStyle/>
        <a:p>
          <a:endParaRPr lang="en-US"/>
        </a:p>
      </dgm:t>
    </dgm:pt>
    <dgm:pt modelId="{37D6E3E0-332D-4807-9B08-D9E8F28BA93A}" type="sibTrans" cxnId="{52EBA662-39B8-4A2E-86DB-0A443A3A697F}">
      <dgm:prSet/>
      <dgm:spPr/>
      <dgm:t>
        <a:bodyPr/>
        <a:lstStyle/>
        <a:p>
          <a:endParaRPr lang="en-US"/>
        </a:p>
      </dgm:t>
    </dgm:pt>
    <dgm:pt modelId="{9867B86F-A6F1-42A4-8378-AAE6271A511E}">
      <dgm:prSet/>
      <dgm:spPr/>
      <dgm:t>
        <a:bodyPr/>
        <a:lstStyle/>
        <a:p>
          <a:r>
            <a:rPr lang="en-US"/>
            <a:t>It Transforms the Data: It turns thousands of individual transaction lines into a simple table showing total sales for each day.</a:t>
          </a:r>
        </a:p>
      </dgm:t>
    </dgm:pt>
    <dgm:pt modelId="{A5EE9BEE-B5A8-4224-B14B-4F36965AAD9D}" type="parTrans" cxnId="{4E5A1143-B5D0-45D4-821D-57B07328E7C6}">
      <dgm:prSet/>
      <dgm:spPr/>
      <dgm:t>
        <a:bodyPr/>
        <a:lstStyle/>
        <a:p>
          <a:endParaRPr lang="en-US"/>
        </a:p>
      </dgm:t>
    </dgm:pt>
    <dgm:pt modelId="{361A78D8-0EE3-4FAF-8037-1296F331AAA1}" type="sibTrans" cxnId="{4E5A1143-B5D0-45D4-821D-57B07328E7C6}">
      <dgm:prSet/>
      <dgm:spPr/>
      <dgm:t>
        <a:bodyPr/>
        <a:lstStyle/>
        <a:p>
          <a:endParaRPr lang="en-US"/>
        </a:p>
      </dgm:t>
    </dgm:pt>
    <dgm:pt modelId="{46DF56AB-4295-4A1A-8CEA-04774AE6B7CD}">
      <dgm:prSet/>
      <dgm:spPr/>
      <dgm:t>
        <a:bodyPr/>
        <a:lstStyle/>
        <a:p>
          <a:r>
            <a:rPr lang="en-US"/>
            <a:t>It Checks Its Own Work: It runs a series of automated quality checks to ensure the final, organized data is accurate (e.g., verifying a ship date isn't before an order date).</a:t>
          </a:r>
        </a:p>
      </dgm:t>
    </dgm:pt>
    <dgm:pt modelId="{ECD09486-900D-4DE9-A6BB-B16E6D0E9323}" type="parTrans" cxnId="{44D8E6FC-6DDA-4355-A554-52E383B79E4A}">
      <dgm:prSet/>
      <dgm:spPr/>
      <dgm:t>
        <a:bodyPr/>
        <a:lstStyle/>
        <a:p>
          <a:endParaRPr lang="en-US"/>
        </a:p>
      </dgm:t>
    </dgm:pt>
    <dgm:pt modelId="{693D6196-EDD0-4A07-A708-2805B8C065CF}" type="sibTrans" cxnId="{44D8E6FC-6DDA-4355-A554-52E383B79E4A}">
      <dgm:prSet/>
      <dgm:spPr/>
      <dgm:t>
        <a:bodyPr/>
        <a:lstStyle/>
        <a:p>
          <a:endParaRPr lang="en-US"/>
        </a:p>
      </dgm:t>
    </dgm:pt>
    <dgm:pt modelId="{C7B866E1-28E2-4F73-89B1-42075A857A57}" type="pres">
      <dgm:prSet presAssocID="{E3CC8183-84CE-4406-A10D-381DA1A076CE}" presName="root" presStyleCnt="0">
        <dgm:presLayoutVars>
          <dgm:dir/>
          <dgm:resizeHandles val="exact"/>
        </dgm:presLayoutVars>
      </dgm:prSet>
      <dgm:spPr/>
    </dgm:pt>
    <dgm:pt modelId="{D1E3E509-3D93-4EF1-9A2D-DDAB63A70B01}" type="pres">
      <dgm:prSet presAssocID="{7F639EC4-7749-4547-8799-63727ED985D8}" presName="compNode" presStyleCnt="0"/>
      <dgm:spPr/>
    </dgm:pt>
    <dgm:pt modelId="{547FBBD2-9817-4DE2-A11F-0830FE8D6F7B}" type="pres">
      <dgm:prSet presAssocID="{7F639EC4-7749-4547-8799-63727ED985D8}" presName="bgRect" presStyleLbl="bgShp" presStyleIdx="0" presStyleCnt="3"/>
      <dgm:spPr/>
    </dgm:pt>
    <dgm:pt modelId="{3727E12D-70F4-4327-B7B9-6CD91A693D5E}" type="pres">
      <dgm:prSet presAssocID="{7F639EC4-7749-4547-8799-63727ED985D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E981170-F0AC-4930-9BEE-5C40C2AB46D5}" type="pres">
      <dgm:prSet presAssocID="{7F639EC4-7749-4547-8799-63727ED985D8}" presName="spaceRect" presStyleCnt="0"/>
      <dgm:spPr/>
    </dgm:pt>
    <dgm:pt modelId="{475F6303-3DE8-4DCB-9D38-CC33914CC54A}" type="pres">
      <dgm:prSet presAssocID="{7F639EC4-7749-4547-8799-63727ED985D8}" presName="parTx" presStyleLbl="revTx" presStyleIdx="0" presStyleCnt="3">
        <dgm:presLayoutVars>
          <dgm:chMax val="0"/>
          <dgm:chPref val="0"/>
        </dgm:presLayoutVars>
      </dgm:prSet>
      <dgm:spPr/>
    </dgm:pt>
    <dgm:pt modelId="{B0A77A1B-5638-4457-A897-5D4C4C6F795F}" type="pres">
      <dgm:prSet presAssocID="{37D6E3E0-332D-4807-9B08-D9E8F28BA93A}" presName="sibTrans" presStyleCnt="0"/>
      <dgm:spPr/>
    </dgm:pt>
    <dgm:pt modelId="{3F818C33-7D8B-4CD6-AB1B-53594DB6BB96}" type="pres">
      <dgm:prSet presAssocID="{9867B86F-A6F1-42A4-8378-AAE6271A511E}" presName="compNode" presStyleCnt="0"/>
      <dgm:spPr/>
    </dgm:pt>
    <dgm:pt modelId="{D8FFFBC1-6A7F-49CC-B043-F253155A906B}" type="pres">
      <dgm:prSet presAssocID="{9867B86F-A6F1-42A4-8378-AAE6271A511E}" presName="bgRect" presStyleLbl="bgShp" presStyleIdx="1" presStyleCnt="3"/>
      <dgm:spPr/>
    </dgm:pt>
    <dgm:pt modelId="{7E0DC8EF-3EB5-4FC3-ABEE-D97C9610C26D}" type="pres">
      <dgm:prSet presAssocID="{9867B86F-A6F1-42A4-8378-AAE6271A511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0A6D649-FD5A-4702-B020-F0BA2B25A21D}" type="pres">
      <dgm:prSet presAssocID="{9867B86F-A6F1-42A4-8378-AAE6271A511E}" presName="spaceRect" presStyleCnt="0"/>
      <dgm:spPr/>
    </dgm:pt>
    <dgm:pt modelId="{58C68B70-2C85-4F67-8CA5-B22C7F979446}" type="pres">
      <dgm:prSet presAssocID="{9867B86F-A6F1-42A4-8378-AAE6271A511E}" presName="parTx" presStyleLbl="revTx" presStyleIdx="1" presStyleCnt="3">
        <dgm:presLayoutVars>
          <dgm:chMax val="0"/>
          <dgm:chPref val="0"/>
        </dgm:presLayoutVars>
      </dgm:prSet>
      <dgm:spPr/>
    </dgm:pt>
    <dgm:pt modelId="{5A8FBE35-07E8-45C0-A7E1-65C1B991EAD7}" type="pres">
      <dgm:prSet presAssocID="{361A78D8-0EE3-4FAF-8037-1296F331AAA1}" presName="sibTrans" presStyleCnt="0"/>
      <dgm:spPr/>
    </dgm:pt>
    <dgm:pt modelId="{06120C6A-716A-4697-9499-8203AC088F23}" type="pres">
      <dgm:prSet presAssocID="{46DF56AB-4295-4A1A-8CEA-04774AE6B7CD}" presName="compNode" presStyleCnt="0"/>
      <dgm:spPr/>
    </dgm:pt>
    <dgm:pt modelId="{55BD1890-AE61-4B03-B81F-7B6E29B523DF}" type="pres">
      <dgm:prSet presAssocID="{46DF56AB-4295-4A1A-8CEA-04774AE6B7CD}" presName="bgRect" presStyleLbl="bgShp" presStyleIdx="2" presStyleCnt="3"/>
      <dgm:spPr/>
    </dgm:pt>
    <dgm:pt modelId="{8BBA96DA-E4BC-4EF8-9380-C275774497AD}" type="pres">
      <dgm:prSet presAssocID="{46DF56AB-4295-4A1A-8CEA-04774AE6B7C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 Check"/>
        </a:ext>
      </dgm:extLst>
    </dgm:pt>
    <dgm:pt modelId="{F452C6DF-6269-4697-9655-80FE9F3B9FC4}" type="pres">
      <dgm:prSet presAssocID="{46DF56AB-4295-4A1A-8CEA-04774AE6B7CD}" presName="spaceRect" presStyleCnt="0"/>
      <dgm:spPr/>
    </dgm:pt>
    <dgm:pt modelId="{C8DB9B09-00D4-47DE-A7C1-70B597A7F0A7}" type="pres">
      <dgm:prSet presAssocID="{46DF56AB-4295-4A1A-8CEA-04774AE6B7C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1B4E236-2411-4F2E-8E8C-4A667A3D30A9}" type="presOf" srcId="{E3CC8183-84CE-4406-A10D-381DA1A076CE}" destId="{C7B866E1-28E2-4F73-89B1-42075A857A57}" srcOrd="0" destOrd="0" presId="urn:microsoft.com/office/officeart/2018/2/layout/IconVerticalSolidList"/>
    <dgm:cxn modelId="{4E5A1143-B5D0-45D4-821D-57B07328E7C6}" srcId="{E3CC8183-84CE-4406-A10D-381DA1A076CE}" destId="{9867B86F-A6F1-42A4-8378-AAE6271A511E}" srcOrd="1" destOrd="0" parTransId="{A5EE9BEE-B5A8-4224-B14B-4F36965AAD9D}" sibTransId="{361A78D8-0EE3-4FAF-8037-1296F331AAA1}"/>
    <dgm:cxn modelId="{676BCE44-43A0-463D-B2E0-463C473456B8}" type="presOf" srcId="{7F639EC4-7749-4547-8799-63727ED985D8}" destId="{475F6303-3DE8-4DCB-9D38-CC33914CC54A}" srcOrd="0" destOrd="0" presId="urn:microsoft.com/office/officeart/2018/2/layout/IconVerticalSolidList"/>
    <dgm:cxn modelId="{52EBA662-39B8-4A2E-86DB-0A443A3A697F}" srcId="{E3CC8183-84CE-4406-A10D-381DA1A076CE}" destId="{7F639EC4-7749-4547-8799-63727ED985D8}" srcOrd="0" destOrd="0" parTransId="{E88D8EC3-3437-4C67-B447-3D2974DF89AD}" sibTransId="{37D6E3E0-332D-4807-9B08-D9E8F28BA93A}"/>
    <dgm:cxn modelId="{3951FCD6-C37E-4B8A-9D71-828D65843EF9}" type="presOf" srcId="{46DF56AB-4295-4A1A-8CEA-04774AE6B7CD}" destId="{C8DB9B09-00D4-47DE-A7C1-70B597A7F0A7}" srcOrd="0" destOrd="0" presId="urn:microsoft.com/office/officeart/2018/2/layout/IconVerticalSolidList"/>
    <dgm:cxn modelId="{787D63E9-6D64-4F27-B98F-5A6752C867F2}" type="presOf" srcId="{9867B86F-A6F1-42A4-8378-AAE6271A511E}" destId="{58C68B70-2C85-4F67-8CA5-B22C7F979446}" srcOrd="0" destOrd="0" presId="urn:microsoft.com/office/officeart/2018/2/layout/IconVerticalSolidList"/>
    <dgm:cxn modelId="{44D8E6FC-6DDA-4355-A554-52E383B79E4A}" srcId="{E3CC8183-84CE-4406-A10D-381DA1A076CE}" destId="{46DF56AB-4295-4A1A-8CEA-04774AE6B7CD}" srcOrd="2" destOrd="0" parTransId="{ECD09486-900D-4DE9-A6BB-B16E6D0E9323}" sibTransId="{693D6196-EDD0-4A07-A708-2805B8C065CF}"/>
    <dgm:cxn modelId="{EF303CF3-7C73-4A8B-8138-6AD96D80D946}" type="presParOf" srcId="{C7B866E1-28E2-4F73-89B1-42075A857A57}" destId="{D1E3E509-3D93-4EF1-9A2D-DDAB63A70B01}" srcOrd="0" destOrd="0" presId="urn:microsoft.com/office/officeart/2018/2/layout/IconVerticalSolidList"/>
    <dgm:cxn modelId="{EFFC103A-E2EC-4DA6-A663-FF2454C646DA}" type="presParOf" srcId="{D1E3E509-3D93-4EF1-9A2D-DDAB63A70B01}" destId="{547FBBD2-9817-4DE2-A11F-0830FE8D6F7B}" srcOrd="0" destOrd="0" presId="urn:microsoft.com/office/officeart/2018/2/layout/IconVerticalSolidList"/>
    <dgm:cxn modelId="{84C08030-DE3D-4491-B824-CF92CCD2DB9D}" type="presParOf" srcId="{D1E3E509-3D93-4EF1-9A2D-DDAB63A70B01}" destId="{3727E12D-70F4-4327-B7B9-6CD91A693D5E}" srcOrd="1" destOrd="0" presId="urn:microsoft.com/office/officeart/2018/2/layout/IconVerticalSolidList"/>
    <dgm:cxn modelId="{200DC06C-6623-4DFE-B293-4F1B7C797352}" type="presParOf" srcId="{D1E3E509-3D93-4EF1-9A2D-DDAB63A70B01}" destId="{1E981170-F0AC-4930-9BEE-5C40C2AB46D5}" srcOrd="2" destOrd="0" presId="urn:microsoft.com/office/officeart/2018/2/layout/IconVerticalSolidList"/>
    <dgm:cxn modelId="{3A4C21BD-0803-4A0E-AB2F-CDA766349C0F}" type="presParOf" srcId="{D1E3E509-3D93-4EF1-9A2D-DDAB63A70B01}" destId="{475F6303-3DE8-4DCB-9D38-CC33914CC54A}" srcOrd="3" destOrd="0" presId="urn:microsoft.com/office/officeart/2018/2/layout/IconVerticalSolidList"/>
    <dgm:cxn modelId="{8C14B8ED-CED6-435B-9AB0-4AACA61D65DD}" type="presParOf" srcId="{C7B866E1-28E2-4F73-89B1-42075A857A57}" destId="{B0A77A1B-5638-4457-A897-5D4C4C6F795F}" srcOrd="1" destOrd="0" presId="urn:microsoft.com/office/officeart/2018/2/layout/IconVerticalSolidList"/>
    <dgm:cxn modelId="{297AC3B6-401F-48D4-89E0-8B42E3C05803}" type="presParOf" srcId="{C7B866E1-28E2-4F73-89B1-42075A857A57}" destId="{3F818C33-7D8B-4CD6-AB1B-53594DB6BB96}" srcOrd="2" destOrd="0" presId="urn:microsoft.com/office/officeart/2018/2/layout/IconVerticalSolidList"/>
    <dgm:cxn modelId="{115CE812-4331-4635-96E5-9DEA91F3F9CC}" type="presParOf" srcId="{3F818C33-7D8B-4CD6-AB1B-53594DB6BB96}" destId="{D8FFFBC1-6A7F-49CC-B043-F253155A906B}" srcOrd="0" destOrd="0" presId="urn:microsoft.com/office/officeart/2018/2/layout/IconVerticalSolidList"/>
    <dgm:cxn modelId="{121B604F-A48F-47B9-8B8D-338F21431B51}" type="presParOf" srcId="{3F818C33-7D8B-4CD6-AB1B-53594DB6BB96}" destId="{7E0DC8EF-3EB5-4FC3-ABEE-D97C9610C26D}" srcOrd="1" destOrd="0" presId="urn:microsoft.com/office/officeart/2018/2/layout/IconVerticalSolidList"/>
    <dgm:cxn modelId="{7B87D72E-DA85-42D8-8C10-6DB6D7FF8805}" type="presParOf" srcId="{3F818C33-7D8B-4CD6-AB1B-53594DB6BB96}" destId="{50A6D649-FD5A-4702-B020-F0BA2B25A21D}" srcOrd="2" destOrd="0" presId="urn:microsoft.com/office/officeart/2018/2/layout/IconVerticalSolidList"/>
    <dgm:cxn modelId="{0B8F9F09-84B6-4977-B810-0F6E07115893}" type="presParOf" srcId="{3F818C33-7D8B-4CD6-AB1B-53594DB6BB96}" destId="{58C68B70-2C85-4F67-8CA5-B22C7F979446}" srcOrd="3" destOrd="0" presId="urn:microsoft.com/office/officeart/2018/2/layout/IconVerticalSolidList"/>
    <dgm:cxn modelId="{5D505C9B-6729-4A98-B50F-9026B0E0C21B}" type="presParOf" srcId="{C7B866E1-28E2-4F73-89B1-42075A857A57}" destId="{5A8FBE35-07E8-45C0-A7E1-65C1B991EAD7}" srcOrd="3" destOrd="0" presId="urn:microsoft.com/office/officeart/2018/2/layout/IconVerticalSolidList"/>
    <dgm:cxn modelId="{B1E6C00F-028E-4363-8BDC-A4C1468D0053}" type="presParOf" srcId="{C7B866E1-28E2-4F73-89B1-42075A857A57}" destId="{06120C6A-716A-4697-9499-8203AC088F23}" srcOrd="4" destOrd="0" presId="urn:microsoft.com/office/officeart/2018/2/layout/IconVerticalSolidList"/>
    <dgm:cxn modelId="{CD77D182-777C-446C-BEFB-F0AEADFF3AD2}" type="presParOf" srcId="{06120C6A-716A-4697-9499-8203AC088F23}" destId="{55BD1890-AE61-4B03-B81F-7B6E29B523DF}" srcOrd="0" destOrd="0" presId="urn:microsoft.com/office/officeart/2018/2/layout/IconVerticalSolidList"/>
    <dgm:cxn modelId="{EB27C2BF-C584-45EF-B299-DDEC1CDF2C19}" type="presParOf" srcId="{06120C6A-716A-4697-9499-8203AC088F23}" destId="{8BBA96DA-E4BC-4EF8-9380-C275774497AD}" srcOrd="1" destOrd="0" presId="urn:microsoft.com/office/officeart/2018/2/layout/IconVerticalSolidList"/>
    <dgm:cxn modelId="{D770955C-C1E8-423D-8030-A697FBDC9197}" type="presParOf" srcId="{06120C6A-716A-4697-9499-8203AC088F23}" destId="{F452C6DF-6269-4697-9655-80FE9F3B9FC4}" srcOrd="2" destOrd="0" presId="urn:microsoft.com/office/officeart/2018/2/layout/IconVerticalSolidList"/>
    <dgm:cxn modelId="{BE1C7787-164F-406B-BCFB-577AFCE869DB}" type="presParOf" srcId="{06120C6A-716A-4697-9499-8203AC088F23}" destId="{C8DB9B09-00D4-47DE-A7C1-70B597A7F0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C67EA92-ACF0-468D-825A-00A3C2218C3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05349-8D28-49C2-9CBD-041F889D77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Dollar Before: We had thousands of raw, detailed transaction lines that were difficult to use.</a:t>
          </a:r>
        </a:p>
      </dgm:t>
    </dgm:pt>
    <dgm:pt modelId="{28CCAFB3-774E-4E4C-AAB4-ED1EDE44A5AF}" type="parTrans" cxnId="{B78F061A-ACA5-4906-9AE9-E514D080A003}">
      <dgm:prSet/>
      <dgm:spPr/>
      <dgm:t>
        <a:bodyPr/>
        <a:lstStyle/>
        <a:p>
          <a:endParaRPr lang="en-US"/>
        </a:p>
      </dgm:t>
    </dgm:pt>
    <dgm:pt modelId="{4EECEA76-7E74-4802-8143-ED0DC602E4CE}" type="sibTrans" cxnId="{B78F061A-ACA5-4906-9AE9-E514D080A003}">
      <dgm:prSet/>
      <dgm:spPr/>
      <dgm:t>
        <a:bodyPr/>
        <a:lstStyle/>
        <a:p>
          <a:endParaRPr lang="en-US"/>
        </a:p>
      </dgm:t>
    </dgm:pt>
    <dgm:pt modelId="{BD512C47-2B6D-47B4-8404-18829553C5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After: We now have clean, aggregated tables that are ready for analysis and dashboards.</a:t>
          </a:r>
        </a:p>
      </dgm:t>
    </dgm:pt>
    <dgm:pt modelId="{51577A4A-5E46-47D4-A460-BF5888F6BA86}" type="parTrans" cxnId="{B9635999-DF63-4354-8376-D760B6532EA9}">
      <dgm:prSet/>
      <dgm:spPr/>
      <dgm:t>
        <a:bodyPr/>
        <a:lstStyle/>
        <a:p>
          <a:endParaRPr lang="en-US"/>
        </a:p>
      </dgm:t>
    </dgm:pt>
    <dgm:pt modelId="{4C9FE309-1B33-4909-833A-8F1480C990BA}" type="sibTrans" cxnId="{B9635999-DF63-4354-8376-D760B6532EA9}">
      <dgm:prSet/>
      <dgm:spPr/>
      <dgm:t>
        <a:bodyPr/>
        <a:lstStyle/>
        <a:p>
          <a:endParaRPr lang="en-US"/>
        </a:p>
      </dgm:t>
    </dgm:pt>
    <dgm:pt modelId="{9C4B2AB7-B034-41B7-AAE1-B0B560B8AB5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 have a permanent log that shows exactly when the data was updated and that all 19 quality checks passed successfully.</a:t>
          </a:r>
        </a:p>
      </dgm:t>
    </dgm:pt>
    <dgm:pt modelId="{7935B528-8CBA-448E-84BD-8C836A6BFEF5}" type="parTrans" cxnId="{669447FA-C392-4EAF-A2D9-5E218234A5DA}">
      <dgm:prSet/>
      <dgm:spPr/>
      <dgm:t>
        <a:bodyPr/>
        <a:lstStyle/>
        <a:p>
          <a:endParaRPr lang="en-US"/>
        </a:p>
      </dgm:t>
    </dgm:pt>
    <dgm:pt modelId="{5D0D826E-A32D-4AD2-AEF5-39687A2E06A7}" type="sibTrans" cxnId="{669447FA-C392-4EAF-A2D9-5E218234A5DA}">
      <dgm:prSet/>
      <dgm:spPr/>
      <dgm:t>
        <a:bodyPr/>
        <a:lstStyle/>
        <a:p>
          <a:endParaRPr lang="en-US"/>
        </a:p>
      </dgm:t>
    </dgm:pt>
    <dgm:pt modelId="{23B34458-C87D-4D44-8E9D-58284FE750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(Note: This is a great place to add screenshots of the raw CSV vs. the final table in pgAdmin)</a:t>
          </a:r>
        </a:p>
      </dgm:t>
    </dgm:pt>
    <dgm:pt modelId="{B385B531-2E75-4D31-8BA6-02F1BEB164B9}" type="parTrans" cxnId="{2A6599F7-3FA8-4D82-AD5F-F3102B606949}">
      <dgm:prSet/>
      <dgm:spPr/>
      <dgm:t>
        <a:bodyPr/>
        <a:lstStyle/>
        <a:p>
          <a:endParaRPr lang="en-US"/>
        </a:p>
      </dgm:t>
    </dgm:pt>
    <dgm:pt modelId="{82D95A3A-12DA-4641-B761-B8A1A08CEF62}" type="sibTrans" cxnId="{2A6599F7-3FA8-4D82-AD5F-F3102B606949}">
      <dgm:prSet/>
      <dgm:spPr/>
      <dgm:t>
        <a:bodyPr/>
        <a:lstStyle/>
        <a:p>
          <a:endParaRPr lang="en-US"/>
        </a:p>
      </dgm:t>
    </dgm:pt>
    <dgm:pt modelId="{F8805FC4-0816-4E88-BBC2-FCA60D38812B}" type="pres">
      <dgm:prSet presAssocID="{9C67EA92-ACF0-468D-825A-00A3C2218C35}" presName="root" presStyleCnt="0">
        <dgm:presLayoutVars>
          <dgm:dir/>
          <dgm:resizeHandles val="exact"/>
        </dgm:presLayoutVars>
      </dgm:prSet>
      <dgm:spPr/>
    </dgm:pt>
    <dgm:pt modelId="{C6ED8991-5F07-4564-8255-AC60284C5470}" type="pres">
      <dgm:prSet presAssocID="{61805349-8D28-49C2-9CBD-041F889D7711}" presName="compNode" presStyleCnt="0"/>
      <dgm:spPr/>
    </dgm:pt>
    <dgm:pt modelId="{741284D6-D04C-406C-BEE4-E7E77B7C99CE}" type="pres">
      <dgm:prSet presAssocID="{61805349-8D28-49C2-9CBD-041F889D7711}" presName="bgRect" presStyleLbl="bgShp" presStyleIdx="0" presStyleCnt="4"/>
      <dgm:spPr/>
    </dgm:pt>
    <dgm:pt modelId="{76AFD43F-2C42-4140-9847-2C79E421A659}" type="pres">
      <dgm:prSet presAssocID="{61805349-8D28-49C2-9CBD-041F889D77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FBF4DBB-9303-4F58-895E-7DC0F8D61304}" type="pres">
      <dgm:prSet presAssocID="{61805349-8D28-49C2-9CBD-041F889D7711}" presName="spaceRect" presStyleCnt="0"/>
      <dgm:spPr/>
    </dgm:pt>
    <dgm:pt modelId="{D7462F41-5F03-473B-BCDD-59B2AB7A80D8}" type="pres">
      <dgm:prSet presAssocID="{61805349-8D28-49C2-9CBD-041F889D7711}" presName="parTx" presStyleLbl="revTx" presStyleIdx="0" presStyleCnt="4">
        <dgm:presLayoutVars>
          <dgm:chMax val="0"/>
          <dgm:chPref val="0"/>
        </dgm:presLayoutVars>
      </dgm:prSet>
      <dgm:spPr/>
    </dgm:pt>
    <dgm:pt modelId="{BD0AD16B-5B4A-480D-966E-E85761B16E6B}" type="pres">
      <dgm:prSet presAssocID="{4EECEA76-7E74-4802-8143-ED0DC602E4CE}" presName="sibTrans" presStyleCnt="0"/>
      <dgm:spPr/>
    </dgm:pt>
    <dgm:pt modelId="{5F7313BB-1C3A-4F7B-A937-6BD7C05EDDFF}" type="pres">
      <dgm:prSet presAssocID="{BD512C47-2B6D-47B4-8404-18829553C5FE}" presName="compNode" presStyleCnt="0"/>
      <dgm:spPr/>
    </dgm:pt>
    <dgm:pt modelId="{92573575-E65F-4712-A2EF-1C1052A3AB1D}" type="pres">
      <dgm:prSet presAssocID="{BD512C47-2B6D-47B4-8404-18829553C5FE}" presName="bgRect" presStyleLbl="bgShp" presStyleIdx="1" presStyleCnt="4"/>
      <dgm:spPr/>
    </dgm:pt>
    <dgm:pt modelId="{6EBAEA03-2305-4A7F-A968-2E249AE0D76D}" type="pres">
      <dgm:prSet presAssocID="{BD512C47-2B6D-47B4-8404-18829553C5F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738CDC5-9220-4D64-B883-98A850923E3B}" type="pres">
      <dgm:prSet presAssocID="{BD512C47-2B6D-47B4-8404-18829553C5FE}" presName="spaceRect" presStyleCnt="0"/>
      <dgm:spPr/>
    </dgm:pt>
    <dgm:pt modelId="{943673DB-9C1C-4237-855B-6077A5325763}" type="pres">
      <dgm:prSet presAssocID="{BD512C47-2B6D-47B4-8404-18829553C5FE}" presName="parTx" presStyleLbl="revTx" presStyleIdx="1" presStyleCnt="4">
        <dgm:presLayoutVars>
          <dgm:chMax val="0"/>
          <dgm:chPref val="0"/>
        </dgm:presLayoutVars>
      </dgm:prSet>
      <dgm:spPr/>
    </dgm:pt>
    <dgm:pt modelId="{377B6FEF-FA7E-4DCA-A57F-66C0EFD930E0}" type="pres">
      <dgm:prSet presAssocID="{4C9FE309-1B33-4909-833A-8F1480C990BA}" presName="sibTrans" presStyleCnt="0"/>
      <dgm:spPr/>
    </dgm:pt>
    <dgm:pt modelId="{7A0F212F-2AE1-4436-937B-1BB84143F0A4}" type="pres">
      <dgm:prSet presAssocID="{9C4B2AB7-B034-41B7-AAE1-B0B560B8AB5D}" presName="compNode" presStyleCnt="0"/>
      <dgm:spPr/>
    </dgm:pt>
    <dgm:pt modelId="{37423AE2-F102-42DD-B9BF-810FC429B07E}" type="pres">
      <dgm:prSet presAssocID="{9C4B2AB7-B034-41B7-AAE1-B0B560B8AB5D}" presName="bgRect" presStyleLbl="bgShp" presStyleIdx="2" presStyleCnt="4"/>
      <dgm:spPr/>
    </dgm:pt>
    <dgm:pt modelId="{1ECFB4A3-A6B5-4F6D-9B4D-256320EE3D11}" type="pres">
      <dgm:prSet presAssocID="{9C4B2AB7-B034-41B7-AAE1-B0B560B8AB5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D40654F7-6E74-4E51-B5A5-687B0CF2AB0B}" type="pres">
      <dgm:prSet presAssocID="{9C4B2AB7-B034-41B7-AAE1-B0B560B8AB5D}" presName="spaceRect" presStyleCnt="0"/>
      <dgm:spPr/>
    </dgm:pt>
    <dgm:pt modelId="{E92928AA-CF09-47B4-919B-79EB6E3E19DF}" type="pres">
      <dgm:prSet presAssocID="{9C4B2AB7-B034-41B7-AAE1-B0B560B8AB5D}" presName="parTx" presStyleLbl="revTx" presStyleIdx="2" presStyleCnt="4">
        <dgm:presLayoutVars>
          <dgm:chMax val="0"/>
          <dgm:chPref val="0"/>
        </dgm:presLayoutVars>
      </dgm:prSet>
      <dgm:spPr/>
    </dgm:pt>
    <dgm:pt modelId="{D6573608-ED5A-4669-AE89-9D00FC405E89}" type="pres">
      <dgm:prSet presAssocID="{5D0D826E-A32D-4AD2-AEF5-39687A2E06A7}" presName="sibTrans" presStyleCnt="0"/>
      <dgm:spPr/>
    </dgm:pt>
    <dgm:pt modelId="{37DB4E0E-2A0D-449F-A055-FFC3E5783CD3}" type="pres">
      <dgm:prSet presAssocID="{23B34458-C87D-4D44-8E9D-58284FE75034}" presName="compNode" presStyleCnt="0"/>
      <dgm:spPr/>
    </dgm:pt>
    <dgm:pt modelId="{C9658819-4CA1-4C4D-90A2-9D8BCA7CE276}" type="pres">
      <dgm:prSet presAssocID="{23B34458-C87D-4D44-8E9D-58284FE75034}" presName="bgRect" presStyleLbl="bgShp" presStyleIdx="3" presStyleCnt="4"/>
      <dgm:spPr/>
    </dgm:pt>
    <dgm:pt modelId="{93B4C598-DE86-488F-A072-33F9000D299C}" type="pres">
      <dgm:prSet presAssocID="{23B34458-C87D-4D44-8E9D-58284FE7503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233EA87-5983-4482-BDCC-11D5EF0DEE83}" type="pres">
      <dgm:prSet presAssocID="{23B34458-C87D-4D44-8E9D-58284FE75034}" presName="spaceRect" presStyleCnt="0"/>
      <dgm:spPr/>
    </dgm:pt>
    <dgm:pt modelId="{9956F7D1-E2B6-49C9-8804-26B1F8F25B69}" type="pres">
      <dgm:prSet presAssocID="{23B34458-C87D-4D44-8E9D-58284FE7503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B0D4E05-6ED7-4B83-A21E-8CCCC187F3B7}" type="presOf" srcId="{9C4B2AB7-B034-41B7-AAE1-B0B560B8AB5D}" destId="{E92928AA-CF09-47B4-919B-79EB6E3E19DF}" srcOrd="0" destOrd="0" presId="urn:microsoft.com/office/officeart/2018/2/layout/IconVerticalSolidList"/>
    <dgm:cxn modelId="{F90CBF0A-AABC-43AD-8F93-463D82C16062}" type="presOf" srcId="{23B34458-C87D-4D44-8E9D-58284FE75034}" destId="{9956F7D1-E2B6-49C9-8804-26B1F8F25B69}" srcOrd="0" destOrd="0" presId="urn:microsoft.com/office/officeart/2018/2/layout/IconVerticalSolidList"/>
    <dgm:cxn modelId="{B78F061A-ACA5-4906-9AE9-E514D080A003}" srcId="{9C67EA92-ACF0-468D-825A-00A3C2218C35}" destId="{61805349-8D28-49C2-9CBD-041F889D7711}" srcOrd="0" destOrd="0" parTransId="{28CCAFB3-774E-4E4C-AAB4-ED1EDE44A5AF}" sibTransId="{4EECEA76-7E74-4802-8143-ED0DC602E4CE}"/>
    <dgm:cxn modelId="{22BF8867-9FBC-4FDD-811C-0CDA1B7A3A88}" type="presOf" srcId="{BD512C47-2B6D-47B4-8404-18829553C5FE}" destId="{943673DB-9C1C-4237-855B-6077A5325763}" srcOrd="0" destOrd="0" presId="urn:microsoft.com/office/officeart/2018/2/layout/IconVerticalSolidList"/>
    <dgm:cxn modelId="{B9635999-DF63-4354-8376-D760B6532EA9}" srcId="{9C67EA92-ACF0-468D-825A-00A3C2218C35}" destId="{BD512C47-2B6D-47B4-8404-18829553C5FE}" srcOrd="1" destOrd="0" parTransId="{51577A4A-5E46-47D4-A460-BF5888F6BA86}" sibTransId="{4C9FE309-1B33-4909-833A-8F1480C990BA}"/>
    <dgm:cxn modelId="{8B6633DF-99B8-4829-ABF4-A6AA72CC5400}" type="presOf" srcId="{61805349-8D28-49C2-9CBD-041F889D7711}" destId="{D7462F41-5F03-473B-BCDD-59B2AB7A80D8}" srcOrd="0" destOrd="0" presId="urn:microsoft.com/office/officeart/2018/2/layout/IconVerticalSolidList"/>
    <dgm:cxn modelId="{D3C60DF0-9409-4C5E-B78C-67AE760BC5E8}" type="presOf" srcId="{9C67EA92-ACF0-468D-825A-00A3C2218C35}" destId="{F8805FC4-0816-4E88-BBC2-FCA60D38812B}" srcOrd="0" destOrd="0" presId="urn:microsoft.com/office/officeart/2018/2/layout/IconVerticalSolidList"/>
    <dgm:cxn modelId="{2A6599F7-3FA8-4D82-AD5F-F3102B606949}" srcId="{9C67EA92-ACF0-468D-825A-00A3C2218C35}" destId="{23B34458-C87D-4D44-8E9D-58284FE75034}" srcOrd="3" destOrd="0" parTransId="{B385B531-2E75-4D31-8BA6-02F1BEB164B9}" sibTransId="{82D95A3A-12DA-4641-B761-B8A1A08CEF62}"/>
    <dgm:cxn modelId="{669447FA-C392-4EAF-A2D9-5E218234A5DA}" srcId="{9C67EA92-ACF0-468D-825A-00A3C2218C35}" destId="{9C4B2AB7-B034-41B7-AAE1-B0B560B8AB5D}" srcOrd="2" destOrd="0" parTransId="{7935B528-8CBA-448E-84BD-8C836A6BFEF5}" sibTransId="{5D0D826E-A32D-4AD2-AEF5-39687A2E06A7}"/>
    <dgm:cxn modelId="{9718A05E-776A-4CEC-BB95-BB4445341424}" type="presParOf" srcId="{F8805FC4-0816-4E88-BBC2-FCA60D38812B}" destId="{C6ED8991-5F07-4564-8255-AC60284C5470}" srcOrd="0" destOrd="0" presId="urn:microsoft.com/office/officeart/2018/2/layout/IconVerticalSolidList"/>
    <dgm:cxn modelId="{FC82A468-0E9C-44FA-99FC-3F35FD92D0BC}" type="presParOf" srcId="{C6ED8991-5F07-4564-8255-AC60284C5470}" destId="{741284D6-D04C-406C-BEE4-E7E77B7C99CE}" srcOrd="0" destOrd="0" presId="urn:microsoft.com/office/officeart/2018/2/layout/IconVerticalSolidList"/>
    <dgm:cxn modelId="{99467429-1575-4B2B-A22C-5E3E3D0BFABA}" type="presParOf" srcId="{C6ED8991-5F07-4564-8255-AC60284C5470}" destId="{76AFD43F-2C42-4140-9847-2C79E421A659}" srcOrd="1" destOrd="0" presId="urn:microsoft.com/office/officeart/2018/2/layout/IconVerticalSolidList"/>
    <dgm:cxn modelId="{D97BA76D-7F05-4AF6-94A2-A48ABA1A6448}" type="presParOf" srcId="{C6ED8991-5F07-4564-8255-AC60284C5470}" destId="{0FBF4DBB-9303-4F58-895E-7DC0F8D61304}" srcOrd="2" destOrd="0" presId="urn:microsoft.com/office/officeart/2018/2/layout/IconVerticalSolidList"/>
    <dgm:cxn modelId="{AF92ED0A-0336-4EDE-B360-A3EF48BD7E58}" type="presParOf" srcId="{C6ED8991-5F07-4564-8255-AC60284C5470}" destId="{D7462F41-5F03-473B-BCDD-59B2AB7A80D8}" srcOrd="3" destOrd="0" presId="urn:microsoft.com/office/officeart/2018/2/layout/IconVerticalSolidList"/>
    <dgm:cxn modelId="{3B4D356C-4D0B-42EF-A461-FF44BCF5A89B}" type="presParOf" srcId="{F8805FC4-0816-4E88-BBC2-FCA60D38812B}" destId="{BD0AD16B-5B4A-480D-966E-E85761B16E6B}" srcOrd="1" destOrd="0" presId="urn:microsoft.com/office/officeart/2018/2/layout/IconVerticalSolidList"/>
    <dgm:cxn modelId="{6B3DF3C3-F795-4147-914C-473D3CB4C2C3}" type="presParOf" srcId="{F8805FC4-0816-4E88-BBC2-FCA60D38812B}" destId="{5F7313BB-1C3A-4F7B-A937-6BD7C05EDDFF}" srcOrd="2" destOrd="0" presId="urn:microsoft.com/office/officeart/2018/2/layout/IconVerticalSolidList"/>
    <dgm:cxn modelId="{E29DD993-8C5D-4BEC-AE22-E38D43105D0F}" type="presParOf" srcId="{5F7313BB-1C3A-4F7B-A937-6BD7C05EDDFF}" destId="{92573575-E65F-4712-A2EF-1C1052A3AB1D}" srcOrd="0" destOrd="0" presId="urn:microsoft.com/office/officeart/2018/2/layout/IconVerticalSolidList"/>
    <dgm:cxn modelId="{59200A58-4B05-4119-AD61-44C5B3DF7F13}" type="presParOf" srcId="{5F7313BB-1C3A-4F7B-A937-6BD7C05EDDFF}" destId="{6EBAEA03-2305-4A7F-A968-2E249AE0D76D}" srcOrd="1" destOrd="0" presId="urn:microsoft.com/office/officeart/2018/2/layout/IconVerticalSolidList"/>
    <dgm:cxn modelId="{A7049708-0BA3-499A-993F-7E0A7111067A}" type="presParOf" srcId="{5F7313BB-1C3A-4F7B-A937-6BD7C05EDDFF}" destId="{2738CDC5-9220-4D64-B883-98A850923E3B}" srcOrd="2" destOrd="0" presId="urn:microsoft.com/office/officeart/2018/2/layout/IconVerticalSolidList"/>
    <dgm:cxn modelId="{F3444F7F-DD95-4CF5-8470-2B7283561B7C}" type="presParOf" srcId="{5F7313BB-1C3A-4F7B-A937-6BD7C05EDDFF}" destId="{943673DB-9C1C-4237-855B-6077A5325763}" srcOrd="3" destOrd="0" presId="urn:microsoft.com/office/officeart/2018/2/layout/IconVerticalSolidList"/>
    <dgm:cxn modelId="{10A65DBC-F70D-4879-BBE9-4EC3CBDCD237}" type="presParOf" srcId="{F8805FC4-0816-4E88-BBC2-FCA60D38812B}" destId="{377B6FEF-FA7E-4DCA-A57F-66C0EFD930E0}" srcOrd="3" destOrd="0" presId="urn:microsoft.com/office/officeart/2018/2/layout/IconVerticalSolidList"/>
    <dgm:cxn modelId="{D2100CE7-C775-4986-AC85-5D466F81B4E1}" type="presParOf" srcId="{F8805FC4-0816-4E88-BBC2-FCA60D38812B}" destId="{7A0F212F-2AE1-4436-937B-1BB84143F0A4}" srcOrd="4" destOrd="0" presId="urn:microsoft.com/office/officeart/2018/2/layout/IconVerticalSolidList"/>
    <dgm:cxn modelId="{43AFB2CC-A111-470E-9F79-A01239D3C5D8}" type="presParOf" srcId="{7A0F212F-2AE1-4436-937B-1BB84143F0A4}" destId="{37423AE2-F102-42DD-B9BF-810FC429B07E}" srcOrd="0" destOrd="0" presId="urn:microsoft.com/office/officeart/2018/2/layout/IconVerticalSolidList"/>
    <dgm:cxn modelId="{F0E6D11C-18F0-4BC1-A1D9-57055C0F6B2E}" type="presParOf" srcId="{7A0F212F-2AE1-4436-937B-1BB84143F0A4}" destId="{1ECFB4A3-A6B5-4F6D-9B4D-256320EE3D11}" srcOrd="1" destOrd="0" presId="urn:microsoft.com/office/officeart/2018/2/layout/IconVerticalSolidList"/>
    <dgm:cxn modelId="{EAADF7B5-3CAD-4D57-B31F-50E2C843A68C}" type="presParOf" srcId="{7A0F212F-2AE1-4436-937B-1BB84143F0A4}" destId="{D40654F7-6E74-4E51-B5A5-687B0CF2AB0B}" srcOrd="2" destOrd="0" presId="urn:microsoft.com/office/officeart/2018/2/layout/IconVerticalSolidList"/>
    <dgm:cxn modelId="{D18C9A7D-ABAA-42F1-A0A8-ED351C73D7CF}" type="presParOf" srcId="{7A0F212F-2AE1-4436-937B-1BB84143F0A4}" destId="{E92928AA-CF09-47B4-919B-79EB6E3E19DF}" srcOrd="3" destOrd="0" presId="urn:microsoft.com/office/officeart/2018/2/layout/IconVerticalSolidList"/>
    <dgm:cxn modelId="{6F4ABCF2-0FA6-4118-B410-6343C2133463}" type="presParOf" srcId="{F8805FC4-0816-4E88-BBC2-FCA60D38812B}" destId="{D6573608-ED5A-4669-AE89-9D00FC405E89}" srcOrd="5" destOrd="0" presId="urn:microsoft.com/office/officeart/2018/2/layout/IconVerticalSolidList"/>
    <dgm:cxn modelId="{05BDB4CD-C55C-4958-8056-FE42918AD663}" type="presParOf" srcId="{F8805FC4-0816-4E88-BBC2-FCA60D38812B}" destId="{37DB4E0E-2A0D-449F-A055-FFC3E5783CD3}" srcOrd="6" destOrd="0" presId="urn:microsoft.com/office/officeart/2018/2/layout/IconVerticalSolidList"/>
    <dgm:cxn modelId="{7930E66C-655A-4429-BEC2-20A6B7A343E8}" type="presParOf" srcId="{37DB4E0E-2A0D-449F-A055-FFC3E5783CD3}" destId="{C9658819-4CA1-4C4D-90A2-9D8BCA7CE276}" srcOrd="0" destOrd="0" presId="urn:microsoft.com/office/officeart/2018/2/layout/IconVerticalSolidList"/>
    <dgm:cxn modelId="{E6144057-D675-4985-81EA-CD5403E86C04}" type="presParOf" srcId="{37DB4E0E-2A0D-449F-A055-FFC3E5783CD3}" destId="{93B4C598-DE86-488F-A072-33F9000D299C}" srcOrd="1" destOrd="0" presId="urn:microsoft.com/office/officeart/2018/2/layout/IconVerticalSolidList"/>
    <dgm:cxn modelId="{068E4A2F-2EC2-461F-A757-4D5CF44E155A}" type="presParOf" srcId="{37DB4E0E-2A0D-449F-A055-FFC3E5783CD3}" destId="{4233EA87-5983-4482-BDCC-11D5EF0DEE83}" srcOrd="2" destOrd="0" presId="urn:microsoft.com/office/officeart/2018/2/layout/IconVerticalSolidList"/>
    <dgm:cxn modelId="{7CEC4880-5556-4499-82DA-1924A7C5D455}" type="presParOf" srcId="{37DB4E0E-2A0D-449F-A055-FFC3E5783CD3}" destId="{9956F7D1-E2B6-49C9-8804-26B1F8F25B6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253DE3E-77B9-4C57-BBD5-CCE62F15C65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84F5466-3DBF-4E44-88CB-E96207FA2D10}">
      <dgm:prSet custT="1"/>
      <dgm:spPr/>
      <dgm:t>
        <a:bodyPr/>
        <a:lstStyle/>
        <a:p>
          <a:r>
            <a:rPr lang="en-US" sz="1600" dirty="0"/>
            <a:t>Trust: We can be confident that our sales reports are based on accurate, validated data.</a:t>
          </a:r>
        </a:p>
      </dgm:t>
    </dgm:pt>
    <dgm:pt modelId="{88CC5FA5-0BF9-4F23-B532-F9B8B90F6CD8}" type="parTrans" cxnId="{25F5856A-0EE5-41C3-9C9A-CC75EB04AEC3}">
      <dgm:prSet/>
      <dgm:spPr/>
      <dgm:t>
        <a:bodyPr/>
        <a:lstStyle/>
        <a:p>
          <a:endParaRPr lang="en-US"/>
        </a:p>
      </dgm:t>
    </dgm:pt>
    <dgm:pt modelId="{0640E745-F038-4E58-A26A-B2F0DCB8D35E}" type="sibTrans" cxnId="{25F5856A-0EE5-41C3-9C9A-CC75EB04AEC3}">
      <dgm:prSet/>
      <dgm:spPr/>
      <dgm:t>
        <a:bodyPr/>
        <a:lstStyle/>
        <a:p>
          <a:endParaRPr lang="en-US"/>
        </a:p>
      </dgm:t>
    </dgm:pt>
    <dgm:pt modelId="{B7F726F6-C224-4BB5-8C0E-83AF04499CE1}">
      <dgm:prSet custT="1"/>
      <dgm:spPr/>
      <dgm:t>
        <a:bodyPr/>
        <a:lstStyle/>
        <a:p>
          <a:r>
            <a:rPr lang="en-US" sz="1600" dirty="0"/>
            <a:t>Speed: We can get answers from our data in minutes, not hours or days, because the manual cleanup work is gone.</a:t>
          </a:r>
        </a:p>
      </dgm:t>
    </dgm:pt>
    <dgm:pt modelId="{4D652425-6F81-4C6B-8B57-31CF37095F41}" type="parTrans" cxnId="{4492B45D-D6F3-45D6-8758-D48737DF24C9}">
      <dgm:prSet/>
      <dgm:spPr/>
      <dgm:t>
        <a:bodyPr/>
        <a:lstStyle/>
        <a:p>
          <a:endParaRPr lang="en-US"/>
        </a:p>
      </dgm:t>
    </dgm:pt>
    <dgm:pt modelId="{48B2DEA7-3187-49F6-8134-36778D71EB15}" type="sibTrans" cxnId="{4492B45D-D6F3-45D6-8758-D48737DF24C9}">
      <dgm:prSet/>
      <dgm:spPr/>
      <dgm:t>
        <a:bodyPr/>
        <a:lstStyle/>
        <a:p>
          <a:endParaRPr lang="en-US"/>
        </a:p>
      </dgm:t>
    </dgm:pt>
    <dgm:pt modelId="{BBE41C2A-54CB-4BAC-A99F-52D3DC9A3AD2}">
      <dgm:prSet custT="1"/>
      <dgm:spPr/>
      <dgm:t>
        <a:bodyPr/>
        <a:lstStyle/>
        <a:p>
          <a:r>
            <a:rPr lang="en-US" sz="1600" dirty="0"/>
            <a:t>Efficiency: The entire process is automated, freeing up our team to focus on analyzing results, not wrestling with messy data.</a:t>
          </a:r>
        </a:p>
      </dgm:t>
    </dgm:pt>
    <dgm:pt modelId="{AE4E7016-BFE9-4B03-8CF6-519B98702A5D}" type="parTrans" cxnId="{A3BAEB31-31A3-4B7B-A7C9-CF22A1AAD734}">
      <dgm:prSet/>
      <dgm:spPr/>
      <dgm:t>
        <a:bodyPr/>
        <a:lstStyle/>
        <a:p>
          <a:endParaRPr lang="en-US"/>
        </a:p>
      </dgm:t>
    </dgm:pt>
    <dgm:pt modelId="{013EB946-EDC7-4CB5-9388-21F9CEE4E912}" type="sibTrans" cxnId="{A3BAEB31-31A3-4B7B-A7C9-CF22A1AAD734}">
      <dgm:prSet/>
      <dgm:spPr/>
      <dgm:t>
        <a:bodyPr/>
        <a:lstStyle/>
        <a:p>
          <a:endParaRPr lang="en-US"/>
        </a:p>
      </dgm:t>
    </dgm:pt>
    <dgm:pt modelId="{0CD233E0-F9D2-4280-BE14-45CED028D40E}" type="pres">
      <dgm:prSet presAssocID="{F253DE3E-77B9-4C57-BBD5-CCE62F15C651}" presName="root" presStyleCnt="0">
        <dgm:presLayoutVars>
          <dgm:dir/>
          <dgm:resizeHandles val="exact"/>
        </dgm:presLayoutVars>
      </dgm:prSet>
      <dgm:spPr/>
    </dgm:pt>
    <dgm:pt modelId="{E855B9CC-6C5F-46BC-968A-A594B3A7AE95}" type="pres">
      <dgm:prSet presAssocID="{184F5466-3DBF-4E44-88CB-E96207FA2D10}" presName="compNode" presStyleCnt="0"/>
      <dgm:spPr/>
    </dgm:pt>
    <dgm:pt modelId="{879A4198-305B-48BB-9302-46C867005C48}" type="pres">
      <dgm:prSet presAssocID="{184F5466-3DBF-4E44-88CB-E96207FA2D1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3CF679AB-0BCD-4D0B-8C15-A4E1F6ED247A}" type="pres">
      <dgm:prSet presAssocID="{184F5466-3DBF-4E44-88CB-E96207FA2D10}" presName="spaceRect" presStyleCnt="0"/>
      <dgm:spPr/>
    </dgm:pt>
    <dgm:pt modelId="{154D326F-B1CF-4D3C-AA69-8FC2656AAC07}" type="pres">
      <dgm:prSet presAssocID="{184F5466-3DBF-4E44-88CB-E96207FA2D10}" presName="textRect" presStyleLbl="revTx" presStyleIdx="0" presStyleCnt="3">
        <dgm:presLayoutVars>
          <dgm:chMax val="1"/>
          <dgm:chPref val="1"/>
        </dgm:presLayoutVars>
      </dgm:prSet>
      <dgm:spPr/>
    </dgm:pt>
    <dgm:pt modelId="{5840C6CA-C510-4598-AFC3-BE723D8AB4B1}" type="pres">
      <dgm:prSet presAssocID="{0640E745-F038-4E58-A26A-B2F0DCB8D35E}" presName="sibTrans" presStyleCnt="0"/>
      <dgm:spPr/>
    </dgm:pt>
    <dgm:pt modelId="{ED82394A-1F12-4CBA-A531-C47D8A4F113A}" type="pres">
      <dgm:prSet presAssocID="{B7F726F6-C224-4BB5-8C0E-83AF04499CE1}" presName="compNode" presStyleCnt="0"/>
      <dgm:spPr/>
    </dgm:pt>
    <dgm:pt modelId="{235D64FD-D60A-4E6C-A59F-D7581FA7D231}" type="pres">
      <dgm:prSet presAssocID="{B7F726F6-C224-4BB5-8C0E-83AF04499CE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6FE80B5-1FD0-4DBE-87FA-3A896328815B}" type="pres">
      <dgm:prSet presAssocID="{B7F726F6-C224-4BB5-8C0E-83AF04499CE1}" presName="spaceRect" presStyleCnt="0"/>
      <dgm:spPr/>
    </dgm:pt>
    <dgm:pt modelId="{393B9DA1-E47D-4D96-B618-0A9DA9542C8F}" type="pres">
      <dgm:prSet presAssocID="{B7F726F6-C224-4BB5-8C0E-83AF04499CE1}" presName="textRect" presStyleLbl="revTx" presStyleIdx="1" presStyleCnt="3">
        <dgm:presLayoutVars>
          <dgm:chMax val="1"/>
          <dgm:chPref val="1"/>
        </dgm:presLayoutVars>
      </dgm:prSet>
      <dgm:spPr/>
    </dgm:pt>
    <dgm:pt modelId="{F83EBFA5-CD96-4A52-A6EB-9B34437C261F}" type="pres">
      <dgm:prSet presAssocID="{48B2DEA7-3187-49F6-8134-36778D71EB15}" presName="sibTrans" presStyleCnt="0"/>
      <dgm:spPr/>
    </dgm:pt>
    <dgm:pt modelId="{4EB4FE8E-A1E4-472C-9DA2-9619DB146E54}" type="pres">
      <dgm:prSet presAssocID="{BBE41C2A-54CB-4BAC-A99F-52D3DC9A3AD2}" presName="compNode" presStyleCnt="0"/>
      <dgm:spPr/>
    </dgm:pt>
    <dgm:pt modelId="{6CFA0743-A6B3-4006-9E90-C850B71BD2F7}" type="pres">
      <dgm:prSet presAssocID="{BBE41C2A-54CB-4BAC-A99F-52D3DC9A3AD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BE9D64A3-A725-4479-B113-31C5F0697083}" type="pres">
      <dgm:prSet presAssocID="{BBE41C2A-54CB-4BAC-A99F-52D3DC9A3AD2}" presName="spaceRect" presStyleCnt="0"/>
      <dgm:spPr/>
    </dgm:pt>
    <dgm:pt modelId="{9142BF29-8676-404E-8001-3181E3073684}" type="pres">
      <dgm:prSet presAssocID="{BBE41C2A-54CB-4BAC-A99F-52D3DC9A3AD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28D3A04-F3D0-4246-9AF4-F396039EA097}" type="presOf" srcId="{184F5466-3DBF-4E44-88CB-E96207FA2D10}" destId="{154D326F-B1CF-4D3C-AA69-8FC2656AAC07}" srcOrd="0" destOrd="0" presId="urn:microsoft.com/office/officeart/2018/2/layout/IconLabelList"/>
    <dgm:cxn modelId="{A3BAEB31-31A3-4B7B-A7C9-CF22A1AAD734}" srcId="{F253DE3E-77B9-4C57-BBD5-CCE62F15C651}" destId="{BBE41C2A-54CB-4BAC-A99F-52D3DC9A3AD2}" srcOrd="2" destOrd="0" parTransId="{AE4E7016-BFE9-4B03-8CF6-519B98702A5D}" sibTransId="{013EB946-EDC7-4CB5-9388-21F9CEE4E912}"/>
    <dgm:cxn modelId="{F3A47A4F-661C-47BF-A431-614308A41DF0}" type="presOf" srcId="{F253DE3E-77B9-4C57-BBD5-CCE62F15C651}" destId="{0CD233E0-F9D2-4280-BE14-45CED028D40E}" srcOrd="0" destOrd="0" presId="urn:microsoft.com/office/officeart/2018/2/layout/IconLabelList"/>
    <dgm:cxn modelId="{4492B45D-D6F3-45D6-8758-D48737DF24C9}" srcId="{F253DE3E-77B9-4C57-BBD5-CCE62F15C651}" destId="{B7F726F6-C224-4BB5-8C0E-83AF04499CE1}" srcOrd="1" destOrd="0" parTransId="{4D652425-6F81-4C6B-8B57-31CF37095F41}" sibTransId="{48B2DEA7-3187-49F6-8134-36778D71EB15}"/>
    <dgm:cxn modelId="{25F5856A-0EE5-41C3-9C9A-CC75EB04AEC3}" srcId="{F253DE3E-77B9-4C57-BBD5-CCE62F15C651}" destId="{184F5466-3DBF-4E44-88CB-E96207FA2D10}" srcOrd="0" destOrd="0" parTransId="{88CC5FA5-0BF9-4F23-B532-F9B8B90F6CD8}" sibTransId="{0640E745-F038-4E58-A26A-B2F0DCB8D35E}"/>
    <dgm:cxn modelId="{EDB9ABA9-AF22-4616-A45A-0CE2836D6264}" type="presOf" srcId="{BBE41C2A-54CB-4BAC-A99F-52D3DC9A3AD2}" destId="{9142BF29-8676-404E-8001-3181E3073684}" srcOrd="0" destOrd="0" presId="urn:microsoft.com/office/officeart/2018/2/layout/IconLabelList"/>
    <dgm:cxn modelId="{0FCC80FB-5BED-48B7-A94F-54634FD79E7E}" type="presOf" srcId="{B7F726F6-C224-4BB5-8C0E-83AF04499CE1}" destId="{393B9DA1-E47D-4D96-B618-0A9DA9542C8F}" srcOrd="0" destOrd="0" presId="urn:microsoft.com/office/officeart/2018/2/layout/IconLabelList"/>
    <dgm:cxn modelId="{D18675F5-0512-4C89-A08E-ECA263D83515}" type="presParOf" srcId="{0CD233E0-F9D2-4280-BE14-45CED028D40E}" destId="{E855B9CC-6C5F-46BC-968A-A594B3A7AE95}" srcOrd="0" destOrd="0" presId="urn:microsoft.com/office/officeart/2018/2/layout/IconLabelList"/>
    <dgm:cxn modelId="{8D6B1737-D1DF-4F14-935B-93EB75C7B610}" type="presParOf" srcId="{E855B9CC-6C5F-46BC-968A-A594B3A7AE95}" destId="{879A4198-305B-48BB-9302-46C867005C48}" srcOrd="0" destOrd="0" presId="urn:microsoft.com/office/officeart/2018/2/layout/IconLabelList"/>
    <dgm:cxn modelId="{6FE26D38-3C52-4403-AC99-D5ECF301720E}" type="presParOf" srcId="{E855B9CC-6C5F-46BC-968A-A594B3A7AE95}" destId="{3CF679AB-0BCD-4D0B-8C15-A4E1F6ED247A}" srcOrd="1" destOrd="0" presId="urn:microsoft.com/office/officeart/2018/2/layout/IconLabelList"/>
    <dgm:cxn modelId="{944D240E-7474-45FC-BB32-9AF1236AC103}" type="presParOf" srcId="{E855B9CC-6C5F-46BC-968A-A594B3A7AE95}" destId="{154D326F-B1CF-4D3C-AA69-8FC2656AAC07}" srcOrd="2" destOrd="0" presId="urn:microsoft.com/office/officeart/2018/2/layout/IconLabelList"/>
    <dgm:cxn modelId="{E5C5D477-F956-44DE-A4B9-4686AACC21A3}" type="presParOf" srcId="{0CD233E0-F9D2-4280-BE14-45CED028D40E}" destId="{5840C6CA-C510-4598-AFC3-BE723D8AB4B1}" srcOrd="1" destOrd="0" presId="urn:microsoft.com/office/officeart/2018/2/layout/IconLabelList"/>
    <dgm:cxn modelId="{3F033C55-C5DA-47EA-8359-BA256D19E300}" type="presParOf" srcId="{0CD233E0-F9D2-4280-BE14-45CED028D40E}" destId="{ED82394A-1F12-4CBA-A531-C47D8A4F113A}" srcOrd="2" destOrd="0" presId="urn:microsoft.com/office/officeart/2018/2/layout/IconLabelList"/>
    <dgm:cxn modelId="{C6A57BED-BB84-4403-AF17-1894D704C2CA}" type="presParOf" srcId="{ED82394A-1F12-4CBA-A531-C47D8A4F113A}" destId="{235D64FD-D60A-4E6C-A59F-D7581FA7D231}" srcOrd="0" destOrd="0" presId="urn:microsoft.com/office/officeart/2018/2/layout/IconLabelList"/>
    <dgm:cxn modelId="{D3D49B75-99CC-415A-AE6F-4429197B1020}" type="presParOf" srcId="{ED82394A-1F12-4CBA-A531-C47D8A4F113A}" destId="{A6FE80B5-1FD0-4DBE-87FA-3A896328815B}" srcOrd="1" destOrd="0" presId="urn:microsoft.com/office/officeart/2018/2/layout/IconLabelList"/>
    <dgm:cxn modelId="{4BB35C7B-64FE-436E-83F2-517260F05830}" type="presParOf" srcId="{ED82394A-1F12-4CBA-A531-C47D8A4F113A}" destId="{393B9DA1-E47D-4D96-B618-0A9DA9542C8F}" srcOrd="2" destOrd="0" presId="urn:microsoft.com/office/officeart/2018/2/layout/IconLabelList"/>
    <dgm:cxn modelId="{54296F6A-780A-4C58-9C43-5463A63018BB}" type="presParOf" srcId="{0CD233E0-F9D2-4280-BE14-45CED028D40E}" destId="{F83EBFA5-CD96-4A52-A6EB-9B34437C261F}" srcOrd="3" destOrd="0" presId="urn:microsoft.com/office/officeart/2018/2/layout/IconLabelList"/>
    <dgm:cxn modelId="{0EF6F2C9-9A42-4DDA-9F23-6E53711DD9B6}" type="presParOf" srcId="{0CD233E0-F9D2-4280-BE14-45CED028D40E}" destId="{4EB4FE8E-A1E4-472C-9DA2-9619DB146E54}" srcOrd="4" destOrd="0" presId="urn:microsoft.com/office/officeart/2018/2/layout/IconLabelList"/>
    <dgm:cxn modelId="{968C23B9-694A-4699-B8BF-6EC1AC921802}" type="presParOf" srcId="{4EB4FE8E-A1E4-472C-9DA2-9619DB146E54}" destId="{6CFA0743-A6B3-4006-9E90-C850B71BD2F7}" srcOrd="0" destOrd="0" presId="urn:microsoft.com/office/officeart/2018/2/layout/IconLabelList"/>
    <dgm:cxn modelId="{611567A8-C589-44FB-A0E3-63156B72784A}" type="presParOf" srcId="{4EB4FE8E-A1E4-472C-9DA2-9619DB146E54}" destId="{BE9D64A3-A725-4479-B113-31C5F0697083}" srcOrd="1" destOrd="0" presId="urn:microsoft.com/office/officeart/2018/2/layout/IconLabelList"/>
    <dgm:cxn modelId="{84D42B7D-60EF-43B6-91C0-A53815DD53CE}" type="presParOf" srcId="{4EB4FE8E-A1E4-472C-9DA2-9619DB146E54}" destId="{9142BF29-8676-404E-8001-3181E30736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F08AC9-2983-4516-882E-ED5B3C8909F9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220D426-1546-42FF-B6FC-220FEFF9E974}">
      <dgm:prSet/>
      <dgm:spPr/>
      <dgm:t>
        <a:bodyPr/>
        <a:lstStyle/>
        <a:p>
          <a:r>
            <a:rPr lang="en-US"/>
            <a:t>This system provides a solid foundation. In the future, we could enhance it by:</a:t>
          </a:r>
        </a:p>
      </dgm:t>
    </dgm:pt>
    <dgm:pt modelId="{F4742609-EC28-4769-A12B-D95572FFF4B3}" type="parTrans" cxnId="{35814BCB-65C3-4CB6-B032-ECA8095FF2CE}">
      <dgm:prSet/>
      <dgm:spPr/>
      <dgm:t>
        <a:bodyPr/>
        <a:lstStyle/>
        <a:p>
          <a:endParaRPr lang="en-US"/>
        </a:p>
      </dgm:t>
    </dgm:pt>
    <dgm:pt modelId="{B6050510-5571-498E-A82F-9C1904330DA4}" type="sibTrans" cxnId="{35814BCB-65C3-4CB6-B032-ECA8095FF2CE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6D75B6B8-1370-4187-AFA3-7E35B02A086C}">
      <dgm:prSet/>
      <dgm:spPr/>
      <dgm:t>
        <a:bodyPr/>
        <a:lstStyle/>
        <a:p>
          <a:r>
            <a:rPr lang="en-US"/>
            <a:t>Scheduling: Using a tool like Airflow to run the pipeline automatically every morning.</a:t>
          </a:r>
        </a:p>
      </dgm:t>
    </dgm:pt>
    <dgm:pt modelId="{81337B81-0247-45A8-8C67-5889BAFB494E}" type="parTrans" cxnId="{4AC870D1-AD33-45B9-89E7-60B4A7D4AA6B}">
      <dgm:prSet/>
      <dgm:spPr/>
      <dgm:t>
        <a:bodyPr/>
        <a:lstStyle/>
        <a:p>
          <a:endParaRPr lang="en-US"/>
        </a:p>
      </dgm:t>
    </dgm:pt>
    <dgm:pt modelId="{354F1FDC-EF65-4D5F-B0E0-CE6393C2306C}" type="sibTrans" cxnId="{4AC870D1-AD33-45B9-89E7-60B4A7D4AA6B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7F858F1F-E918-47E7-A1B2-E9C7A65BDFB2}">
      <dgm:prSet/>
      <dgm:spPr/>
      <dgm:t>
        <a:bodyPr/>
        <a:lstStyle/>
        <a:p>
          <a:r>
            <a:rPr lang="en-US"/>
            <a:t>Alerting: Setting up automatic alerts to notify the team if a data quality test ever fails.</a:t>
          </a:r>
        </a:p>
      </dgm:t>
    </dgm:pt>
    <dgm:pt modelId="{03C86B72-CEAE-48D9-BC69-5C307623BBEE}" type="parTrans" cxnId="{AB850F51-9362-438B-8BAF-80943C727701}">
      <dgm:prSet/>
      <dgm:spPr/>
      <dgm:t>
        <a:bodyPr/>
        <a:lstStyle/>
        <a:p>
          <a:endParaRPr lang="en-US"/>
        </a:p>
      </dgm:t>
    </dgm:pt>
    <dgm:pt modelId="{468571D2-DCCB-4EED-835F-97BA03595F1B}" type="sibTrans" cxnId="{AB850F51-9362-438B-8BAF-80943C72770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970E977-0C02-44EF-9524-44702CD61752}">
      <dgm:prSet/>
      <dgm:spPr/>
      <dgm:t>
        <a:bodyPr/>
        <a:lstStyle/>
        <a:p>
          <a:r>
            <a:rPr lang="en-US"/>
            <a:t>Connecting More Sources: Easily connecting more data sources (like marketing or inventory data) to get an even bigger picture.</a:t>
          </a:r>
        </a:p>
      </dgm:t>
    </dgm:pt>
    <dgm:pt modelId="{167EDBB2-5BB3-4A29-A4B3-3F62E8FF680D}" type="parTrans" cxnId="{10043914-5FF3-41DC-B6F8-1676FE6D2A21}">
      <dgm:prSet/>
      <dgm:spPr/>
      <dgm:t>
        <a:bodyPr/>
        <a:lstStyle/>
        <a:p>
          <a:endParaRPr lang="en-US"/>
        </a:p>
      </dgm:t>
    </dgm:pt>
    <dgm:pt modelId="{870BF292-5E2C-46C7-BED7-F54AC9CBBB70}" type="sibTrans" cxnId="{10043914-5FF3-41DC-B6F8-1676FE6D2A2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B77374D-FB44-CB4B-92BA-1A4F96842D05}" type="pres">
      <dgm:prSet presAssocID="{C0F08AC9-2983-4516-882E-ED5B3C8909F9}" presName="Name0" presStyleCnt="0">
        <dgm:presLayoutVars>
          <dgm:animLvl val="lvl"/>
          <dgm:resizeHandles val="exact"/>
        </dgm:presLayoutVars>
      </dgm:prSet>
      <dgm:spPr/>
    </dgm:pt>
    <dgm:pt modelId="{E52BF8FA-9827-E640-9154-5F572F68189E}" type="pres">
      <dgm:prSet presAssocID="{4220D426-1546-42FF-B6FC-220FEFF9E974}" presName="compositeNode" presStyleCnt="0">
        <dgm:presLayoutVars>
          <dgm:bulletEnabled val="1"/>
        </dgm:presLayoutVars>
      </dgm:prSet>
      <dgm:spPr/>
    </dgm:pt>
    <dgm:pt modelId="{AACA69E6-4874-8044-BE00-FC3BDEBC2896}" type="pres">
      <dgm:prSet presAssocID="{4220D426-1546-42FF-B6FC-220FEFF9E974}" presName="bgRect" presStyleLbl="bgAccFollowNode1" presStyleIdx="0" presStyleCnt="4"/>
      <dgm:spPr/>
    </dgm:pt>
    <dgm:pt modelId="{36243649-D3EB-2545-BC1E-10E5A1392BFD}" type="pres">
      <dgm:prSet presAssocID="{B6050510-5571-498E-A82F-9C1904330DA4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019FC4C1-9761-4C42-BCBE-2D9FB432D2CE}" type="pres">
      <dgm:prSet presAssocID="{4220D426-1546-42FF-B6FC-220FEFF9E974}" presName="bottomLine" presStyleLbl="alignNode1" presStyleIdx="1" presStyleCnt="8">
        <dgm:presLayoutVars/>
      </dgm:prSet>
      <dgm:spPr/>
    </dgm:pt>
    <dgm:pt modelId="{FD09C1EC-E113-FB41-B67D-C5005FD893FE}" type="pres">
      <dgm:prSet presAssocID="{4220D426-1546-42FF-B6FC-220FEFF9E974}" presName="nodeText" presStyleLbl="bgAccFollowNode1" presStyleIdx="0" presStyleCnt="4">
        <dgm:presLayoutVars>
          <dgm:bulletEnabled val="1"/>
        </dgm:presLayoutVars>
      </dgm:prSet>
      <dgm:spPr/>
    </dgm:pt>
    <dgm:pt modelId="{A3C35D28-2D27-BF42-9101-D4F717447065}" type="pres">
      <dgm:prSet presAssocID="{B6050510-5571-498E-A82F-9C1904330DA4}" presName="sibTrans" presStyleCnt="0"/>
      <dgm:spPr/>
    </dgm:pt>
    <dgm:pt modelId="{CD730081-772C-8545-83B1-2F5693479271}" type="pres">
      <dgm:prSet presAssocID="{6D75B6B8-1370-4187-AFA3-7E35B02A086C}" presName="compositeNode" presStyleCnt="0">
        <dgm:presLayoutVars>
          <dgm:bulletEnabled val="1"/>
        </dgm:presLayoutVars>
      </dgm:prSet>
      <dgm:spPr/>
    </dgm:pt>
    <dgm:pt modelId="{D4118982-1181-E943-AC00-152D643ADDCF}" type="pres">
      <dgm:prSet presAssocID="{6D75B6B8-1370-4187-AFA3-7E35B02A086C}" presName="bgRect" presStyleLbl="bgAccFollowNode1" presStyleIdx="1" presStyleCnt="4"/>
      <dgm:spPr/>
    </dgm:pt>
    <dgm:pt modelId="{31FD9523-5765-C44E-B661-E5AD6396D8B3}" type="pres">
      <dgm:prSet presAssocID="{354F1FDC-EF65-4D5F-B0E0-CE6393C2306C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6D7A93E6-9419-6446-A12C-20D9B2E552BC}" type="pres">
      <dgm:prSet presAssocID="{6D75B6B8-1370-4187-AFA3-7E35B02A086C}" presName="bottomLine" presStyleLbl="alignNode1" presStyleIdx="3" presStyleCnt="8">
        <dgm:presLayoutVars/>
      </dgm:prSet>
      <dgm:spPr/>
    </dgm:pt>
    <dgm:pt modelId="{A1A94182-7116-964F-B1A3-FD4FFB0066C8}" type="pres">
      <dgm:prSet presAssocID="{6D75B6B8-1370-4187-AFA3-7E35B02A086C}" presName="nodeText" presStyleLbl="bgAccFollowNode1" presStyleIdx="1" presStyleCnt="4">
        <dgm:presLayoutVars>
          <dgm:bulletEnabled val="1"/>
        </dgm:presLayoutVars>
      </dgm:prSet>
      <dgm:spPr/>
    </dgm:pt>
    <dgm:pt modelId="{2B841B67-1717-AB4D-A85C-FC893D3B0E8D}" type="pres">
      <dgm:prSet presAssocID="{354F1FDC-EF65-4D5F-B0E0-CE6393C2306C}" presName="sibTrans" presStyleCnt="0"/>
      <dgm:spPr/>
    </dgm:pt>
    <dgm:pt modelId="{FC505F8F-B145-684D-A6F0-BC4B56D829DF}" type="pres">
      <dgm:prSet presAssocID="{7F858F1F-E918-47E7-A1B2-E9C7A65BDFB2}" presName="compositeNode" presStyleCnt="0">
        <dgm:presLayoutVars>
          <dgm:bulletEnabled val="1"/>
        </dgm:presLayoutVars>
      </dgm:prSet>
      <dgm:spPr/>
    </dgm:pt>
    <dgm:pt modelId="{92DE149D-D717-A54C-800E-702583E8B99E}" type="pres">
      <dgm:prSet presAssocID="{7F858F1F-E918-47E7-A1B2-E9C7A65BDFB2}" presName="bgRect" presStyleLbl="bgAccFollowNode1" presStyleIdx="2" presStyleCnt="4"/>
      <dgm:spPr/>
    </dgm:pt>
    <dgm:pt modelId="{74380BEA-3787-7B40-AF53-C90E2E11C04B}" type="pres">
      <dgm:prSet presAssocID="{468571D2-DCCB-4EED-835F-97BA03595F1B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F03DC670-C564-E449-944D-85F078D07EFC}" type="pres">
      <dgm:prSet presAssocID="{7F858F1F-E918-47E7-A1B2-E9C7A65BDFB2}" presName="bottomLine" presStyleLbl="alignNode1" presStyleIdx="5" presStyleCnt="8">
        <dgm:presLayoutVars/>
      </dgm:prSet>
      <dgm:spPr/>
    </dgm:pt>
    <dgm:pt modelId="{5B7DCAFA-2387-3D4F-A268-3ED4BA8326CB}" type="pres">
      <dgm:prSet presAssocID="{7F858F1F-E918-47E7-A1B2-E9C7A65BDFB2}" presName="nodeText" presStyleLbl="bgAccFollowNode1" presStyleIdx="2" presStyleCnt="4">
        <dgm:presLayoutVars>
          <dgm:bulletEnabled val="1"/>
        </dgm:presLayoutVars>
      </dgm:prSet>
      <dgm:spPr/>
    </dgm:pt>
    <dgm:pt modelId="{73590006-680F-D34B-B179-91FAA08DD997}" type="pres">
      <dgm:prSet presAssocID="{468571D2-DCCB-4EED-835F-97BA03595F1B}" presName="sibTrans" presStyleCnt="0"/>
      <dgm:spPr/>
    </dgm:pt>
    <dgm:pt modelId="{A37E2EA7-E338-C549-BBFC-9B60E3B8CC3E}" type="pres">
      <dgm:prSet presAssocID="{1970E977-0C02-44EF-9524-44702CD61752}" presName="compositeNode" presStyleCnt="0">
        <dgm:presLayoutVars>
          <dgm:bulletEnabled val="1"/>
        </dgm:presLayoutVars>
      </dgm:prSet>
      <dgm:spPr/>
    </dgm:pt>
    <dgm:pt modelId="{F20AE339-79B5-DF4C-8808-D14DBC13733B}" type="pres">
      <dgm:prSet presAssocID="{1970E977-0C02-44EF-9524-44702CD61752}" presName="bgRect" presStyleLbl="bgAccFollowNode1" presStyleIdx="3" presStyleCnt="4"/>
      <dgm:spPr/>
    </dgm:pt>
    <dgm:pt modelId="{0D879543-69BD-B448-BD5E-CEC2D8FF17D3}" type="pres">
      <dgm:prSet presAssocID="{870BF292-5E2C-46C7-BED7-F54AC9CBBB7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CC7537F9-301D-DB45-AB24-D930D794B1B8}" type="pres">
      <dgm:prSet presAssocID="{1970E977-0C02-44EF-9524-44702CD61752}" presName="bottomLine" presStyleLbl="alignNode1" presStyleIdx="7" presStyleCnt="8">
        <dgm:presLayoutVars/>
      </dgm:prSet>
      <dgm:spPr/>
    </dgm:pt>
    <dgm:pt modelId="{5095F50F-41F9-654A-999C-41253F3D1C92}" type="pres">
      <dgm:prSet presAssocID="{1970E977-0C02-44EF-9524-44702CD61752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A2A06100-D0AC-354F-9FD2-D2D799F4592F}" type="presOf" srcId="{C0F08AC9-2983-4516-882E-ED5B3C8909F9}" destId="{2B77374D-FB44-CB4B-92BA-1A4F96842D05}" srcOrd="0" destOrd="0" presId="urn:microsoft.com/office/officeart/2016/7/layout/BasicLinearProcessNumbered"/>
    <dgm:cxn modelId="{CD4AB310-2832-314E-90BF-FA93C9323E30}" type="presOf" srcId="{4220D426-1546-42FF-B6FC-220FEFF9E974}" destId="{AACA69E6-4874-8044-BE00-FC3BDEBC2896}" srcOrd="0" destOrd="0" presId="urn:microsoft.com/office/officeart/2016/7/layout/BasicLinearProcessNumbered"/>
    <dgm:cxn modelId="{10043914-5FF3-41DC-B6F8-1676FE6D2A21}" srcId="{C0F08AC9-2983-4516-882E-ED5B3C8909F9}" destId="{1970E977-0C02-44EF-9524-44702CD61752}" srcOrd="3" destOrd="0" parTransId="{167EDBB2-5BB3-4A29-A4B3-3F62E8FF680D}" sibTransId="{870BF292-5E2C-46C7-BED7-F54AC9CBBB70}"/>
    <dgm:cxn modelId="{60B4AE20-AEB1-8A40-9234-F5F2C5B36222}" type="presOf" srcId="{870BF292-5E2C-46C7-BED7-F54AC9CBBB70}" destId="{0D879543-69BD-B448-BD5E-CEC2D8FF17D3}" srcOrd="0" destOrd="0" presId="urn:microsoft.com/office/officeart/2016/7/layout/BasicLinearProcessNumbered"/>
    <dgm:cxn modelId="{AB850F51-9362-438B-8BAF-80943C727701}" srcId="{C0F08AC9-2983-4516-882E-ED5B3C8909F9}" destId="{7F858F1F-E918-47E7-A1B2-E9C7A65BDFB2}" srcOrd="2" destOrd="0" parTransId="{03C86B72-CEAE-48D9-BC69-5C307623BBEE}" sibTransId="{468571D2-DCCB-4EED-835F-97BA03595F1B}"/>
    <dgm:cxn modelId="{F8CF2E64-0AB6-A448-81E1-21BED36721AB}" type="presOf" srcId="{6D75B6B8-1370-4187-AFA3-7E35B02A086C}" destId="{D4118982-1181-E943-AC00-152D643ADDCF}" srcOrd="0" destOrd="0" presId="urn:microsoft.com/office/officeart/2016/7/layout/BasicLinearProcessNumbered"/>
    <dgm:cxn modelId="{E15A786F-58F4-2443-A23C-77F36EAE5FBD}" type="presOf" srcId="{B6050510-5571-498E-A82F-9C1904330DA4}" destId="{36243649-D3EB-2545-BC1E-10E5A1392BFD}" srcOrd="0" destOrd="0" presId="urn:microsoft.com/office/officeart/2016/7/layout/BasicLinearProcessNumbered"/>
    <dgm:cxn modelId="{BF9841AE-2FA2-E645-8EDC-B9D0BC67C849}" type="presOf" srcId="{468571D2-DCCB-4EED-835F-97BA03595F1B}" destId="{74380BEA-3787-7B40-AF53-C90E2E11C04B}" srcOrd="0" destOrd="0" presId="urn:microsoft.com/office/officeart/2016/7/layout/BasicLinearProcessNumbered"/>
    <dgm:cxn modelId="{71A27EB6-AA0F-2D4A-9171-7608AA0D7AB8}" type="presOf" srcId="{7F858F1F-E918-47E7-A1B2-E9C7A65BDFB2}" destId="{5B7DCAFA-2387-3D4F-A268-3ED4BA8326CB}" srcOrd="1" destOrd="0" presId="urn:microsoft.com/office/officeart/2016/7/layout/BasicLinearProcessNumbered"/>
    <dgm:cxn modelId="{35814BCB-65C3-4CB6-B032-ECA8095FF2CE}" srcId="{C0F08AC9-2983-4516-882E-ED5B3C8909F9}" destId="{4220D426-1546-42FF-B6FC-220FEFF9E974}" srcOrd="0" destOrd="0" parTransId="{F4742609-EC28-4769-A12B-D95572FFF4B3}" sibTransId="{B6050510-5571-498E-A82F-9C1904330DA4}"/>
    <dgm:cxn modelId="{4AC870D1-AD33-45B9-89E7-60B4A7D4AA6B}" srcId="{C0F08AC9-2983-4516-882E-ED5B3C8909F9}" destId="{6D75B6B8-1370-4187-AFA3-7E35B02A086C}" srcOrd="1" destOrd="0" parTransId="{81337B81-0247-45A8-8C67-5889BAFB494E}" sibTransId="{354F1FDC-EF65-4D5F-B0E0-CE6393C2306C}"/>
    <dgm:cxn modelId="{B8E10FDF-945E-9344-B390-B92349E22836}" type="presOf" srcId="{1970E977-0C02-44EF-9524-44702CD61752}" destId="{5095F50F-41F9-654A-999C-41253F3D1C92}" srcOrd="1" destOrd="0" presId="urn:microsoft.com/office/officeart/2016/7/layout/BasicLinearProcessNumbered"/>
    <dgm:cxn modelId="{39BCA4DF-35F2-A54E-B934-BED5B1D9750F}" type="presOf" srcId="{4220D426-1546-42FF-B6FC-220FEFF9E974}" destId="{FD09C1EC-E113-FB41-B67D-C5005FD893FE}" srcOrd="1" destOrd="0" presId="urn:microsoft.com/office/officeart/2016/7/layout/BasicLinearProcessNumbered"/>
    <dgm:cxn modelId="{FD3AEDE1-11C8-564D-A803-5738DF21B612}" type="presOf" srcId="{354F1FDC-EF65-4D5F-B0E0-CE6393C2306C}" destId="{31FD9523-5765-C44E-B661-E5AD6396D8B3}" srcOrd="0" destOrd="0" presId="urn:microsoft.com/office/officeart/2016/7/layout/BasicLinearProcessNumbered"/>
    <dgm:cxn modelId="{B81B21E2-3955-694A-B8EE-20813DFAF383}" type="presOf" srcId="{1970E977-0C02-44EF-9524-44702CD61752}" destId="{F20AE339-79B5-DF4C-8808-D14DBC13733B}" srcOrd="0" destOrd="0" presId="urn:microsoft.com/office/officeart/2016/7/layout/BasicLinearProcessNumbered"/>
    <dgm:cxn modelId="{99913DEB-D863-4446-9AD6-F30E729661A3}" type="presOf" srcId="{7F858F1F-E918-47E7-A1B2-E9C7A65BDFB2}" destId="{92DE149D-D717-A54C-800E-702583E8B99E}" srcOrd="0" destOrd="0" presId="urn:microsoft.com/office/officeart/2016/7/layout/BasicLinearProcessNumbered"/>
    <dgm:cxn modelId="{95BB2CF6-61D2-C846-ADCD-C61FF76C1C80}" type="presOf" srcId="{6D75B6B8-1370-4187-AFA3-7E35B02A086C}" destId="{A1A94182-7116-964F-B1A3-FD4FFB0066C8}" srcOrd="1" destOrd="0" presId="urn:microsoft.com/office/officeart/2016/7/layout/BasicLinearProcessNumbered"/>
    <dgm:cxn modelId="{A669151E-583E-6945-9AF0-1372A6BE8E08}" type="presParOf" srcId="{2B77374D-FB44-CB4B-92BA-1A4F96842D05}" destId="{E52BF8FA-9827-E640-9154-5F572F68189E}" srcOrd="0" destOrd="0" presId="urn:microsoft.com/office/officeart/2016/7/layout/BasicLinearProcessNumbered"/>
    <dgm:cxn modelId="{27B20E29-F83C-9D46-94B9-22F5EEA21E59}" type="presParOf" srcId="{E52BF8FA-9827-E640-9154-5F572F68189E}" destId="{AACA69E6-4874-8044-BE00-FC3BDEBC2896}" srcOrd="0" destOrd="0" presId="urn:microsoft.com/office/officeart/2016/7/layout/BasicLinearProcessNumbered"/>
    <dgm:cxn modelId="{A3A82DF4-08F5-E44E-9378-76A62AD7C49B}" type="presParOf" srcId="{E52BF8FA-9827-E640-9154-5F572F68189E}" destId="{36243649-D3EB-2545-BC1E-10E5A1392BFD}" srcOrd="1" destOrd="0" presId="urn:microsoft.com/office/officeart/2016/7/layout/BasicLinearProcessNumbered"/>
    <dgm:cxn modelId="{33902D50-67B9-A643-942C-32FE86208626}" type="presParOf" srcId="{E52BF8FA-9827-E640-9154-5F572F68189E}" destId="{019FC4C1-9761-4C42-BCBE-2D9FB432D2CE}" srcOrd="2" destOrd="0" presId="urn:microsoft.com/office/officeart/2016/7/layout/BasicLinearProcessNumbered"/>
    <dgm:cxn modelId="{79F20227-6434-D347-BE33-117CB1703017}" type="presParOf" srcId="{E52BF8FA-9827-E640-9154-5F572F68189E}" destId="{FD09C1EC-E113-FB41-B67D-C5005FD893FE}" srcOrd="3" destOrd="0" presId="urn:microsoft.com/office/officeart/2016/7/layout/BasicLinearProcessNumbered"/>
    <dgm:cxn modelId="{15E2276A-5386-4A49-8910-52474456F5AF}" type="presParOf" srcId="{2B77374D-FB44-CB4B-92BA-1A4F96842D05}" destId="{A3C35D28-2D27-BF42-9101-D4F717447065}" srcOrd="1" destOrd="0" presId="urn:microsoft.com/office/officeart/2016/7/layout/BasicLinearProcessNumbered"/>
    <dgm:cxn modelId="{215F5933-EA7C-4147-95E8-968DF7B9225F}" type="presParOf" srcId="{2B77374D-FB44-CB4B-92BA-1A4F96842D05}" destId="{CD730081-772C-8545-83B1-2F5693479271}" srcOrd="2" destOrd="0" presId="urn:microsoft.com/office/officeart/2016/7/layout/BasicLinearProcessNumbered"/>
    <dgm:cxn modelId="{061DE1DB-5A1E-2D49-BF13-816560C6BC42}" type="presParOf" srcId="{CD730081-772C-8545-83B1-2F5693479271}" destId="{D4118982-1181-E943-AC00-152D643ADDCF}" srcOrd="0" destOrd="0" presId="urn:microsoft.com/office/officeart/2016/7/layout/BasicLinearProcessNumbered"/>
    <dgm:cxn modelId="{CCBB0401-1BA6-F84F-9F3C-C9318820F850}" type="presParOf" srcId="{CD730081-772C-8545-83B1-2F5693479271}" destId="{31FD9523-5765-C44E-B661-E5AD6396D8B3}" srcOrd="1" destOrd="0" presId="urn:microsoft.com/office/officeart/2016/7/layout/BasicLinearProcessNumbered"/>
    <dgm:cxn modelId="{1997BFA5-D7BA-7144-96D1-0AF577929678}" type="presParOf" srcId="{CD730081-772C-8545-83B1-2F5693479271}" destId="{6D7A93E6-9419-6446-A12C-20D9B2E552BC}" srcOrd="2" destOrd="0" presId="urn:microsoft.com/office/officeart/2016/7/layout/BasicLinearProcessNumbered"/>
    <dgm:cxn modelId="{FE78C8B5-4BB3-B54A-BBD1-3541968BDEF1}" type="presParOf" srcId="{CD730081-772C-8545-83B1-2F5693479271}" destId="{A1A94182-7116-964F-B1A3-FD4FFB0066C8}" srcOrd="3" destOrd="0" presId="urn:microsoft.com/office/officeart/2016/7/layout/BasicLinearProcessNumbered"/>
    <dgm:cxn modelId="{57C7498C-52DF-E840-8451-84064AC538FB}" type="presParOf" srcId="{2B77374D-FB44-CB4B-92BA-1A4F96842D05}" destId="{2B841B67-1717-AB4D-A85C-FC893D3B0E8D}" srcOrd="3" destOrd="0" presId="urn:microsoft.com/office/officeart/2016/7/layout/BasicLinearProcessNumbered"/>
    <dgm:cxn modelId="{9875A411-466E-D74A-B1F2-446E223D9113}" type="presParOf" srcId="{2B77374D-FB44-CB4B-92BA-1A4F96842D05}" destId="{FC505F8F-B145-684D-A6F0-BC4B56D829DF}" srcOrd="4" destOrd="0" presId="urn:microsoft.com/office/officeart/2016/7/layout/BasicLinearProcessNumbered"/>
    <dgm:cxn modelId="{39BDE9A2-B72E-304E-86AF-D18B42E755F2}" type="presParOf" srcId="{FC505F8F-B145-684D-A6F0-BC4B56D829DF}" destId="{92DE149D-D717-A54C-800E-702583E8B99E}" srcOrd="0" destOrd="0" presId="urn:microsoft.com/office/officeart/2016/7/layout/BasicLinearProcessNumbered"/>
    <dgm:cxn modelId="{5B3CDBE9-1F96-AC41-8FCF-DFA9EEFF1D25}" type="presParOf" srcId="{FC505F8F-B145-684D-A6F0-BC4B56D829DF}" destId="{74380BEA-3787-7B40-AF53-C90E2E11C04B}" srcOrd="1" destOrd="0" presId="urn:microsoft.com/office/officeart/2016/7/layout/BasicLinearProcessNumbered"/>
    <dgm:cxn modelId="{4797AA2C-1428-F049-97DA-E9FEB0C88C9E}" type="presParOf" srcId="{FC505F8F-B145-684D-A6F0-BC4B56D829DF}" destId="{F03DC670-C564-E449-944D-85F078D07EFC}" srcOrd="2" destOrd="0" presId="urn:microsoft.com/office/officeart/2016/7/layout/BasicLinearProcessNumbered"/>
    <dgm:cxn modelId="{280E0601-54D7-334D-B769-E85ECDB013AF}" type="presParOf" srcId="{FC505F8F-B145-684D-A6F0-BC4B56D829DF}" destId="{5B7DCAFA-2387-3D4F-A268-3ED4BA8326CB}" srcOrd="3" destOrd="0" presId="urn:microsoft.com/office/officeart/2016/7/layout/BasicLinearProcessNumbered"/>
    <dgm:cxn modelId="{B7CBC71C-370B-7041-BEFC-F87B79D35370}" type="presParOf" srcId="{2B77374D-FB44-CB4B-92BA-1A4F96842D05}" destId="{73590006-680F-D34B-B179-91FAA08DD997}" srcOrd="5" destOrd="0" presId="urn:microsoft.com/office/officeart/2016/7/layout/BasicLinearProcessNumbered"/>
    <dgm:cxn modelId="{321EE80B-8B68-384A-B38C-CDFC5EF27435}" type="presParOf" srcId="{2B77374D-FB44-CB4B-92BA-1A4F96842D05}" destId="{A37E2EA7-E338-C549-BBFC-9B60E3B8CC3E}" srcOrd="6" destOrd="0" presId="urn:microsoft.com/office/officeart/2016/7/layout/BasicLinearProcessNumbered"/>
    <dgm:cxn modelId="{DA29881D-CF81-1B4C-A142-B7140EFA6530}" type="presParOf" srcId="{A37E2EA7-E338-C549-BBFC-9B60E3B8CC3E}" destId="{F20AE339-79B5-DF4C-8808-D14DBC13733B}" srcOrd="0" destOrd="0" presId="urn:microsoft.com/office/officeart/2016/7/layout/BasicLinearProcessNumbered"/>
    <dgm:cxn modelId="{1EF73606-ECA9-9F4D-8BD7-C32F63D1CAF7}" type="presParOf" srcId="{A37E2EA7-E338-C549-BBFC-9B60E3B8CC3E}" destId="{0D879543-69BD-B448-BD5E-CEC2D8FF17D3}" srcOrd="1" destOrd="0" presId="urn:microsoft.com/office/officeart/2016/7/layout/BasicLinearProcessNumbered"/>
    <dgm:cxn modelId="{63696755-2BD9-3E41-B870-0885004B252E}" type="presParOf" srcId="{A37E2EA7-E338-C549-BBFC-9B60E3B8CC3E}" destId="{CC7537F9-301D-DB45-AB24-D930D794B1B8}" srcOrd="2" destOrd="0" presId="urn:microsoft.com/office/officeart/2016/7/layout/BasicLinearProcessNumbered"/>
    <dgm:cxn modelId="{754A9DD6-0CF4-0B4E-A76B-A62FA585CECD}" type="presParOf" srcId="{A37E2EA7-E338-C549-BBFC-9B60E3B8CC3E}" destId="{5095F50F-41F9-654A-999C-41253F3D1C92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0AFCC7-FFA4-417A-8175-4742BF86C5D8}">
      <dsp:nvSpPr>
        <dsp:cNvPr id="0" name=""/>
        <dsp:cNvSpPr/>
      </dsp:nvSpPr>
      <dsp:spPr>
        <a:xfrm>
          <a:off x="0" y="1808"/>
          <a:ext cx="7886700" cy="9166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6F517A-1A76-4969-A5D7-E581FAC0BDFA}">
      <dsp:nvSpPr>
        <dsp:cNvPr id="0" name=""/>
        <dsp:cNvSpPr/>
      </dsp:nvSpPr>
      <dsp:spPr>
        <a:xfrm>
          <a:off x="277275" y="208046"/>
          <a:ext cx="504136" cy="5041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E831CF-086B-438B-BC37-EA3F20E60E78}">
      <dsp:nvSpPr>
        <dsp:cNvPr id="0" name=""/>
        <dsp:cNvSpPr/>
      </dsp:nvSpPr>
      <dsp:spPr>
        <a:xfrm>
          <a:off x="1058686" y="180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Our raw sales data is like a messy, disorganized stockroom.</a:t>
          </a:r>
        </a:p>
      </dsp:txBody>
      <dsp:txXfrm>
        <a:off x="1058686" y="1808"/>
        <a:ext cx="6828013" cy="916611"/>
      </dsp:txXfrm>
    </dsp:sp>
    <dsp:sp modelId="{F1A3757A-A652-4900-ADCE-BA479FE88FE5}">
      <dsp:nvSpPr>
        <dsp:cNvPr id="0" name=""/>
        <dsp:cNvSpPr/>
      </dsp:nvSpPr>
      <dsp:spPr>
        <a:xfrm>
          <a:off x="0" y="1147573"/>
          <a:ext cx="7886700" cy="91661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67C8E-0849-4548-9928-B48FB53380ED}">
      <dsp:nvSpPr>
        <dsp:cNvPr id="0" name=""/>
        <dsp:cNvSpPr/>
      </dsp:nvSpPr>
      <dsp:spPr>
        <a:xfrm>
          <a:off x="277275" y="1353811"/>
          <a:ext cx="504136" cy="5041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6F210-605A-47ED-A1EF-E0ACC02E1239}">
      <dsp:nvSpPr>
        <dsp:cNvPr id="0" name=""/>
        <dsp:cNvSpPr/>
      </dsp:nvSpPr>
      <dsp:spPr>
        <a:xfrm>
          <a:off x="1058686" y="114757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Finding what you need is slow and requires a lot of manual work.</a:t>
          </a:r>
        </a:p>
      </dsp:txBody>
      <dsp:txXfrm>
        <a:off x="1058686" y="1147573"/>
        <a:ext cx="6828013" cy="916611"/>
      </dsp:txXfrm>
    </dsp:sp>
    <dsp:sp modelId="{8024C13F-8C6A-4768-979F-6F110CE90490}">
      <dsp:nvSpPr>
        <dsp:cNvPr id="0" name=""/>
        <dsp:cNvSpPr/>
      </dsp:nvSpPr>
      <dsp:spPr>
        <a:xfrm>
          <a:off x="0" y="2293338"/>
          <a:ext cx="7886700" cy="916611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987EAB-B29D-4DDF-99AB-F7E8D4D3D5C0}">
      <dsp:nvSpPr>
        <dsp:cNvPr id="0" name=""/>
        <dsp:cNvSpPr/>
      </dsp:nvSpPr>
      <dsp:spPr>
        <a:xfrm>
          <a:off x="277275" y="2499576"/>
          <a:ext cx="504136" cy="5041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0E91C9-4BDA-44B5-88CC-F63ADC8C3123}">
      <dsp:nvSpPr>
        <dsp:cNvPr id="0" name=""/>
        <dsp:cNvSpPr/>
      </dsp:nvSpPr>
      <dsp:spPr>
        <a:xfrm>
          <a:off x="1058686" y="2293338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It's easy to make mistakes, leading to reports we can't fully trust.</a:t>
          </a:r>
        </a:p>
      </dsp:txBody>
      <dsp:txXfrm>
        <a:off x="1058686" y="2293338"/>
        <a:ext cx="6828013" cy="916611"/>
      </dsp:txXfrm>
    </dsp:sp>
    <dsp:sp modelId="{1DC12EAD-56D1-41DC-B001-DE4BE4C5BB7B}">
      <dsp:nvSpPr>
        <dsp:cNvPr id="0" name=""/>
        <dsp:cNvSpPr/>
      </dsp:nvSpPr>
      <dsp:spPr>
        <a:xfrm>
          <a:off x="0" y="3439103"/>
          <a:ext cx="7886700" cy="91661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675917-EB9E-4F6C-8D22-666CD6858A37}">
      <dsp:nvSpPr>
        <dsp:cNvPr id="0" name=""/>
        <dsp:cNvSpPr/>
      </dsp:nvSpPr>
      <dsp:spPr>
        <a:xfrm>
          <a:off x="277275" y="3645341"/>
          <a:ext cx="504136" cy="5041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CBB605-CC01-4C12-AB1B-4ABCCAD89D61}">
      <dsp:nvSpPr>
        <dsp:cNvPr id="0" name=""/>
        <dsp:cNvSpPr/>
      </dsp:nvSpPr>
      <dsp:spPr>
        <a:xfrm>
          <a:off x="1058686" y="3439103"/>
          <a:ext cx="6828013" cy="9166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008" tIns="97008" rIns="97008" bIns="9700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Goal: We needed a way to automatically clean and organize this data so we can rely on it for making important business decisions.</a:t>
          </a:r>
        </a:p>
      </dsp:txBody>
      <dsp:txXfrm>
        <a:off x="1058686" y="3439103"/>
        <a:ext cx="6828013" cy="9166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55F576-D158-4B9D-B87D-5EF30B4EA372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C3B2D6-20F5-4EF8-82A9-6E96800FE166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E2B42-BFCF-4435-956C-1475883BA272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 built an automated system that acts like a 'smart assembly line' for our data.</a:t>
          </a:r>
        </a:p>
      </dsp:txBody>
      <dsp:txXfrm>
        <a:off x="1330115" y="450978"/>
        <a:ext cx="2546008" cy="1080124"/>
      </dsp:txXfrm>
    </dsp:sp>
    <dsp:sp modelId="{7C034145-D201-47B2-A7F7-385D93D4AAAE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DCE8C1-AC23-4660-AC8E-E9286D6008F6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598683-4744-4A97-9DFE-9AF41EE2E58D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It automatically takes the raw, messy sales data...</a:t>
          </a:r>
        </a:p>
      </dsp:txBody>
      <dsp:txXfrm>
        <a:off x="5631327" y="450978"/>
        <a:ext cx="2546008" cy="1080124"/>
      </dsp:txXfrm>
    </dsp:sp>
    <dsp:sp modelId="{56D07929-C2DF-48D3-9E85-B823AE3FF365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7689B6-2477-4335-8413-9BC839B79BA6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A0DD42-8A5F-4164-A1DA-2EE9DD3DFDDF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...and transforms it into clean, organized, and trustworthy information.</a:t>
          </a:r>
        </a:p>
      </dsp:txBody>
      <dsp:txXfrm>
        <a:off x="1330115" y="2158301"/>
        <a:ext cx="2546008" cy="1080124"/>
      </dsp:txXfrm>
    </dsp:sp>
    <dsp:sp modelId="{65725D3F-B5EB-4BB5-9403-9D5F64C1DFA0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9BF82-D627-44EA-8029-F460481F8743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CA92B2-ED31-452A-9BFA-4CC0F5DDE46A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entire process runs with a single command, saving time and eliminating manual errors.</a:t>
          </a:r>
        </a:p>
      </dsp:txBody>
      <dsp:txXfrm>
        <a:off x="5631327" y="2158301"/>
        <a:ext cx="2546008" cy="108012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2EA6A0-B1EA-429F-82D1-6821542F7EFD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547B6E-2D77-46A8-8848-FA6AF20936DC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A910F0-13D2-4917-8F03-D67FA51B5745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Imagine we're moving houses. My system works in three simple steps:</a:t>
          </a:r>
        </a:p>
      </dsp:txBody>
      <dsp:txXfrm>
        <a:off x="1099610" y="1878"/>
        <a:ext cx="7129989" cy="952043"/>
      </dsp:txXfrm>
    </dsp:sp>
    <dsp:sp modelId="{71648B6F-EF80-4419-B033-079B82234A4B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266F72-DA37-4FA4-8E0F-C26F850F271A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30B908-6986-456B-A52E-84FCE1E3E90A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1. The Perfectly Packed Box (Docker): I put our entire workshop—all our tools and instructions—into a special box. This guarantees it works exactly the same way, no matter whose house we move it to.</a:t>
          </a:r>
        </a:p>
      </dsp:txBody>
      <dsp:txXfrm>
        <a:off x="1099610" y="1191932"/>
        <a:ext cx="7129989" cy="952043"/>
      </dsp:txXfrm>
    </dsp:sp>
    <dsp:sp modelId="{D2FB0330-5615-49F1-ABC8-60A754081FFD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9333C3-D319-476E-9BCC-9E817DC76CA2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62622-028D-4FA7-A229-B3C06A345FB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2. The Delivery Truck (Python): A delivery truck picks up all the messy, raw materials (our CSV data) and drops them off at the new workshop's loading dock.</a:t>
          </a:r>
        </a:p>
      </dsp:txBody>
      <dsp:txXfrm>
        <a:off x="1099610" y="2381986"/>
        <a:ext cx="7129989" cy="952043"/>
      </dsp:txXfrm>
    </dsp:sp>
    <dsp:sp modelId="{28C2BB22-14B4-41C0-A7C5-90F7D0964FF5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2F4C8B-8A70-4940-A008-8D8EE6684D23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19334C-94C0-4653-A96B-FEB7AC2F172B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3. The Expert Organizer (dbt): Inside the workshop, an expert organizer takes the raw materials. They clean everything, sort it, label it, and put it on the right shelves, creating a final, organized inventory (our clean data tables).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FBBD2-9817-4DE2-A11F-0830FE8D6F7B}">
      <dsp:nvSpPr>
        <dsp:cNvPr id="0" name=""/>
        <dsp:cNvSpPr/>
      </dsp:nvSpPr>
      <dsp:spPr>
        <a:xfrm>
          <a:off x="0" y="627"/>
          <a:ext cx="8317705" cy="146739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727E12D-70F4-4327-B7B9-6CD91A693D5E}">
      <dsp:nvSpPr>
        <dsp:cNvPr id="0" name=""/>
        <dsp:cNvSpPr/>
      </dsp:nvSpPr>
      <dsp:spPr>
        <a:xfrm>
          <a:off x="443888" y="330791"/>
          <a:ext cx="807069" cy="8070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F6303-3DE8-4DCB-9D38-CC33914CC54A}">
      <dsp:nvSpPr>
        <dsp:cNvPr id="0" name=""/>
        <dsp:cNvSpPr/>
      </dsp:nvSpPr>
      <dsp:spPr>
        <a:xfrm>
          <a:off x="1694845" y="627"/>
          <a:ext cx="6622859" cy="146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00" tIns="155300" rIns="155300" bIns="1553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Our organizing tool, dbt, does two critical things:</a:t>
          </a:r>
        </a:p>
      </dsp:txBody>
      <dsp:txXfrm>
        <a:off x="1694845" y="627"/>
        <a:ext cx="6622859" cy="1467399"/>
      </dsp:txXfrm>
    </dsp:sp>
    <dsp:sp modelId="{D8FFFBC1-6A7F-49CC-B043-F253155A906B}">
      <dsp:nvSpPr>
        <dsp:cNvPr id="0" name=""/>
        <dsp:cNvSpPr/>
      </dsp:nvSpPr>
      <dsp:spPr>
        <a:xfrm>
          <a:off x="0" y="1834875"/>
          <a:ext cx="8317705" cy="146739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0DC8EF-3EB5-4FC3-ABEE-D97C9610C26D}">
      <dsp:nvSpPr>
        <dsp:cNvPr id="0" name=""/>
        <dsp:cNvSpPr/>
      </dsp:nvSpPr>
      <dsp:spPr>
        <a:xfrm>
          <a:off x="443888" y="2165040"/>
          <a:ext cx="807069" cy="8070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68B70-2C85-4F67-8CA5-B22C7F979446}">
      <dsp:nvSpPr>
        <dsp:cNvPr id="0" name=""/>
        <dsp:cNvSpPr/>
      </dsp:nvSpPr>
      <dsp:spPr>
        <a:xfrm>
          <a:off x="1694845" y="1834875"/>
          <a:ext cx="6622859" cy="146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00" tIns="155300" rIns="155300" bIns="1553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Transforms the Data: It turns thousands of individual transaction lines into a simple table showing total sales for each day.</a:t>
          </a:r>
        </a:p>
      </dsp:txBody>
      <dsp:txXfrm>
        <a:off x="1694845" y="1834875"/>
        <a:ext cx="6622859" cy="1467399"/>
      </dsp:txXfrm>
    </dsp:sp>
    <dsp:sp modelId="{55BD1890-AE61-4B03-B81F-7B6E29B523DF}">
      <dsp:nvSpPr>
        <dsp:cNvPr id="0" name=""/>
        <dsp:cNvSpPr/>
      </dsp:nvSpPr>
      <dsp:spPr>
        <a:xfrm>
          <a:off x="0" y="3669124"/>
          <a:ext cx="8317705" cy="146739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BA96DA-E4BC-4EF8-9380-C275774497AD}">
      <dsp:nvSpPr>
        <dsp:cNvPr id="0" name=""/>
        <dsp:cNvSpPr/>
      </dsp:nvSpPr>
      <dsp:spPr>
        <a:xfrm>
          <a:off x="443888" y="3999289"/>
          <a:ext cx="807069" cy="8070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B9B09-00D4-47DE-A7C1-70B597A7F0A7}">
      <dsp:nvSpPr>
        <dsp:cNvPr id="0" name=""/>
        <dsp:cNvSpPr/>
      </dsp:nvSpPr>
      <dsp:spPr>
        <a:xfrm>
          <a:off x="1694845" y="3669124"/>
          <a:ext cx="6622859" cy="14673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5300" tIns="155300" rIns="155300" bIns="1553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It Checks Its Own Work: It runs a series of automated quality checks to ensure the final, organized data is accurate (e.g., verifying a ship date isn't before an order date).</a:t>
          </a:r>
        </a:p>
      </dsp:txBody>
      <dsp:txXfrm>
        <a:off x="1694845" y="3669124"/>
        <a:ext cx="6622859" cy="14673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1284D6-D04C-406C-BEE4-E7E77B7C99CE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FD43F-2C42-4140-9847-2C79E421A659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462F41-5F03-473B-BCDD-59B2AB7A80D8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Dollar Before: We had thousands of raw, detailed transaction lines that were difficult to use.</a:t>
          </a:r>
        </a:p>
      </dsp:txBody>
      <dsp:txXfrm>
        <a:off x="1099610" y="1878"/>
        <a:ext cx="7129989" cy="952043"/>
      </dsp:txXfrm>
    </dsp:sp>
    <dsp:sp modelId="{92573575-E65F-4712-A2EF-1C1052A3AB1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AEA03-2305-4A7F-A968-2E249AE0D76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673DB-9C1C-4237-855B-6077A5325763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After: We now have clean, aggregated tables that are ready for analysis and dashboards.</a:t>
          </a:r>
        </a:p>
      </dsp:txBody>
      <dsp:txXfrm>
        <a:off x="1099610" y="1191932"/>
        <a:ext cx="7129989" cy="952043"/>
      </dsp:txXfrm>
    </dsp:sp>
    <dsp:sp modelId="{37423AE2-F102-42DD-B9BF-810FC429B07E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CFB4A3-A6B5-4F6D-9B4D-256320EE3D11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2928AA-CF09-47B4-919B-79EB6E3E19DF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We have a permanent log that shows exactly when the data was updated and that all 19 quality checks passed successfully.</a:t>
          </a:r>
        </a:p>
      </dsp:txBody>
      <dsp:txXfrm>
        <a:off x="1099610" y="2381986"/>
        <a:ext cx="7129989" cy="952043"/>
      </dsp:txXfrm>
    </dsp:sp>
    <dsp:sp modelId="{C9658819-4CA1-4C4D-90A2-9D8BCA7CE276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4C598-DE86-488F-A072-33F9000D299C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6F7D1-E2B6-49C9-8804-26B1F8F25B6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(Note: This is a great place to add screenshots of the raw CSV vs. the final table in pgAdmin)</a:t>
          </a:r>
        </a:p>
      </dsp:txBody>
      <dsp:txXfrm>
        <a:off x="1099610" y="3572041"/>
        <a:ext cx="7129989" cy="9520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9A4198-305B-48BB-9302-46C867005C48}">
      <dsp:nvSpPr>
        <dsp:cNvPr id="0" name=""/>
        <dsp:cNvSpPr/>
      </dsp:nvSpPr>
      <dsp:spPr>
        <a:xfrm>
          <a:off x="738477" y="803451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4D326F-B1CF-4D3C-AA69-8FC2656AAC07}">
      <dsp:nvSpPr>
        <dsp:cNvPr id="0" name=""/>
        <dsp:cNvSpPr/>
      </dsp:nvSpPr>
      <dsp:spPr>
        <a:xfrm>
          <a:off x="78583" y="2271384"/>
          <a:ext cx="239961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Trust: We can be confident that our sales reports are based on accurate, validated data.</a:t>
          </a:r>
        </a:p>
      </dsp:txBody>
      <dsp:txXfrm>
        <a:off x="78583" y="2271384"/>
        <a:ext cx="2399612" cy="1117968"/>
      </dsp:txXfrm>
    </dsp:sp>
    <dsp:sp modelId="{235D64FD-D60A-4E6C-A59F-D7581FA7D231}">
      <dsp:nvSpPr>
        <dsp:cNvPr id="0" name=""/>
        <dsp:cNvSpPr/>
      </dsp:nvSpPr>
      <dsp:spPr>
        <a:xfrm>
          <a:off x="3558022" y="803451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3B9DA1-E47D-4D96-B618-0A9DA9542C8F}">
      <dsp:nvSpPr>
        <dsp:cNvPr id="0" name=""/>
        <dsp:cNvSpPr/>
      </dsp:nvSpPr>
      <dsp:spPr>
        <a:xfrm>
          <a:off x="2898129" y="2271384"/>
          <a:ext cx="239961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Speed: We can get answers from our data in minutes, not hours or days, because the manual cleanup work is gone.</a:t>
          </a:r>
        </a:p>
      </dsp:txBody>
      <dsp:txXfrm>
        <a:off x="2898129" y="2271384"/>
        <a:ext cx="2399612" cy="1117968"/>
      </dsp:txXfrm>
    </dsp:sp>
    <dsp:sp modelId="{6CFA0743-A6B3-4006-9E90-C850B71BD2F7}">
      <dsp:nvSpPr>
        <dsp:cNvPr id="0" name=""/>
        <dsp:cNvSpPr/>
      </dsp:nvSpPr>
      <dsp:spPr>
        <a:xfrm>
          <a:off x="6377567" y="803451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2BF29-8676-404E-8001-3181E3073684}">
      <dsp:nvSpPr>
        <dsp:cNvPr id="0" name=""/>
        <dsp:cNvSpPr/>
      </dsp:nvSpPr>
      <dsp:spPr>
        <a:xfrm>
          <a:off x="5717674" y="2271384"/>
          <a:ext cx="2399612" cy="1117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Efficiency: The entire process is automated, freeing up our team to focus on analyzing results, not wrestling with messy data.</a:t>
          </a:r>
        </a:p>
      </dsp:txBody>
      <dsp:txXfrm>
        <a:off x="5717674" y="2271384"/>
        <a:ext cx="2399612" cy="11179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CA69E6-4874-8044-BE00-FC3BDEBC2896}">
      <dsp:nvSpPr>
        <dsp:cNvPr id="0" name=""/>
        <dsp:cNvSpPr/>
      </dsp:nvSpPr>
      <dsp:spPr>
        <a:xfrm>
          <a:off x="2401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This system provides a solid foundation. In the future, we could enhance it by:</a:t>
          </a:r>
        </a:p>
      </dsp:txBody>
      <dsp:txXfrm>
        <a:off x="2401" y="1524679"/>
        <a:ext cx="1904899" cy="1600115"/>
      </dsp:txXfrm>
    </dsp:sp>
    <dsp:sp modelId="{36243649-D3EB-2545-BC1E-10E5A1392BFD}">
      <dsp:nvSpPr>
        <dsp:cNvPr id="0" name=""/>
        <dsp:cNvSpPr/>
      </dsp:nvSpPr>
      <dsp:spPr>
        <a:xfrm>
          <a:off x="554822" y="7779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895124"/>
        <a:ext cx="565725" cy="565725"/>
      </dsp:txXfrm>
    </dsp:sp>
    <dsp:sp modelId="{019FC4C1-9761-4C42-BCBE-2D9FB432D2CE}">
      <dsp:nvSpPr>
        <dsp:cNvPr id="0" name=""/>
        <dsp:cNvSpPr/>
      </dsp:nvSpPr>
      <dsp:spPr>
        <a:xfrm>
          <a:off x="2401" y="3178060"/>
          <a:ext cx="1904899" cy="72"/>
        </a:xfrm>
        <a:prstGeom prst="rect">
          <a:avLst/>
        </a:prstGeom>
        <a:solidFill>
          <a:schemeClr val="accent2">
            <a:hueOff val="668789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9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118982-1181-E943-AC00-152D643ADDCF}">
      <dsp:nvSpPr>
        <dsp:cNvPr id="0" name=""/>
        <dsp:cNvSpPr/>
      </dsp:nvSpPr>
      <dsp:spPr>
        <a:xfrm>
          <a:off x="209779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Scheduling: Using a tool like Airflow to run the pipeline automatically every morning.</a:t>
          </a:r>
        </a:p>
      </dsp:txBody>
      <dsp:txXfrm>
        <a:off x="2097790" y="1524679"/>
        <a:ext cx="1904899" cy="1600115"/>
      </dsp:txXfrm>
    </dsp:sp>
    <dsp:sp modelId="{31FD9523-5765-C44E-B661-E5AD6396D8B3}">
      <dsp:nvSpPr>
        <dsp:cNvPr id="0" name=""/>
        <dsp:cNvSpPr/>
      </dsp:nvSpPr>
      <dsp:spPr>
        <a:xfrm>
          <a:off x="2650211" y="7779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895124"/>
        <a:ext cx="565725" cy="565725"/>
      </dsp:txXfrm>
    </dsp:sp>
    <dsp:sp modelId="{6D7A93E6-9419-6446-A12C-20D9B2E552BC}">
      <dsp:nvSpPr>
        <dsp:cNvPr id="0" name=""/>
        <dsp:cNvSpPr/>
      </dsp:nvSpPr>
      <dsp:spPr>
        <a:xfrm>
          <a:off x="2097790" y="3178060"/>
          <a:ext cx="1904899" cy="72"/>
        </a:xfrm>
        <a:prstGeom prst="rect">
          <a:avLst/>
        </a:prstGeom>
        <a:solidFill>
          <a:schemeClr val="accent2">
            <a:hueOff val="2006366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6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DE149D-D717-A54C-800E-702583E8B99E}">
      <dsp:nvSpPr>
        <dsp:cNvPr id="0" name=""/>
        <dsp:cNvSpPr/>
      </dsp:nvSpPr>
      <dsp:spPr>
        <a:xfrm>
          <a:off x="419318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Alerting: Setting up automatic alerts to notify the team if a data quality test ever fails.</a:t>
          </a:r>
        </a:p>
      </dsp:txBody>
      <dsp:txXfrm>
        <a:off x="4193180" y="1524679"/>
        <a:ext cx="1904899" cy="1600115"/>
      </dsp:txXfrm>
    </dsp:sp>
    <dsp:sp modelId="{74380BEA-3787-7B40-AF53-C90E2E11C04B}">
      <dsp:nvSpPr>
        <dsp:cNvPr id="0" name=""/>
        <dsp:cNvSpPr/>
      </dsp:nvSpPr>
      <dsp:spPr>
        <a:xfrm>
          <a:off x="4745601" y="7779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895124"/>
        <a:ext cx="565725" cy="565725"/>
      </dsp:txXfrm>
    </dsp:sp>
    <dsp:sp modelId="{F03DC670-C564-E449-944D-85F078D07EFC}">
      <dsp:nvSpPr>
        <dsp:cNvPr id="0" name=""/>
        <dsp:cNvSpPr/>
      </dsp:nvSpPr>
      <dsp:spPr>
        <a:xfrm>
          <a:off x="4193180" y="3178060"/>
          <a:ext cx="1904899" cy="72"/>
        </a:xfrm>
        <a:prstGeom prst="rect">
          <a:avLst/>
        </a:prstGeom>
        <a:solidFill>
          <a:schemeClr val="accent2">
            <a:hueOff val="3343943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3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0AE339-79B5-DF4C-8808-D14DBC13733B}">
      <dsp:nvSpPr>
        <dsp:cNvPr id="0" name=""/>
        <dsp:cNvSpPr/>
      </dsp:nvSpPr>
      <dsp:spPr>
        <a:xfrm>
          <a:off x="6288570" y="5112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Connecting More Sources: Easily connecting more data sources (like marketing or inventory data) to get an even bigger picture.</a:t>
          </a:r>
        </a:p>
      </dsp:txBody>
      <dsp:txXfrm>
        <a:off x="6288570" y="1524679"/>
        <a:ext cx="1904899" cy="1600115"/>
      </dsp:txXfrm>
    </dsp:sp>
    <dsp:sp modelId="{0D879543-69BD-B448-BD5E-CEC2D8FF17D3}">
      <dsp:nvSpPr>
        <dsp:cNvPr id="0" name=""/>
        <dsp:cNvSpPr/>
      </dsp:nvSpPr>
      <dsp:spPr>
        <a:xfrm>
          <a:off x="6840991" y="7779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895124"/>
        <a:ext cx="565725" cy="565725"/>
      </dsp:txXfrm>
    </dsp:sp>
    <dsp:sp modelId="{CC7537F9-301D-DB45-AB24-D930D794B1B8}">
      <dsp:nvSpPr>
        <dsp:cNvPr id="0" name=""/>
        <dsp:cNvSpPr/>
      </dsp:nvSpPr>
      <dsp:spPr>
        <a:xfrm>
          <a:off x="6288570" y="3178060"/>
          <a:ext cx="1904899" cy="72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demia.es/blog/que-es-un-data-pipel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5778CA-47A4-E7E3-AAFE-3DE706DE8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597275"/>
            <a:ext cx="4156364" cy="39797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From Messy Data to Smart Decisions: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 Automating the Superstore Sales Pipeline</a:t>
            </a:r>
          </a:p>
        </p:txBody>
      </p:sp>
      <p:pic>
        <p:nvPicPr>
          <p:cNvPr id="5" name="Picture 4" descr="A person and person standing next to a pipe&#10;&#10;AI-generated content may be incorrect.">
            <a:extLst>
              <a:ext uri="{FF2B5EF4-FFF2-40B4-BE49-F238E27FC236}">
                <a16:creationId xmlns:a16="http://schemas.microsoft.com/office/drawing/2014/main" id="{A45E55E7-2F7E-61C8-3F7C-45428169B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5120" r="25120"/>
          <a:stretch/>
        </p:blipFill>
        <p:spPr>
          <a:xfrm>
            <a:off x="4011931" y="0"/>
            <a:ext cx="5132069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271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The Challenge: Working with Raw Sales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6D53A7-C91A-06CE-A20D-39D315032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6740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Solution: An Automated Data Pipeline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469F22-BCC2-1939-DD8E-F9BE32739A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4018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Works: A Simple Analogy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82FE11D-7580-AE80-25CF-C883CCBB98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EB6D6B1-52B8-45C8-9C83-B5042CDAB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290B888-1DA2-4603-9690-BF863DCD1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9E1F81-615A-4E66-9C66-443AC72393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7E60507-4771-49E2-9E47-9D6881CF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455278"/>
            <a:ext cx="8317706" cy="32162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/>
              <a:t>Our "Expert Organizer" is a Game-Changer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4244C89-0E40-8082-8DB8-664486E89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3284212"/>
              </p:ext>
            </p:extLst>
          </p:nvPr>
        </p:nvGraphicFramePr>
        <p:xfrm>
          <a:off x="413148" y="1171575"/>
          <a:ext cx="8317705" cy="5137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The Results: From Messy to Meaningful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730B5D-4085-D381-C9E1-D0103FBECA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23079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rgbClr val="FFFFFF"/>
                </a:solidFill>
              </a:rPr>
              <a:t>The Business Value: Faster, More Confident Decisions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34BA5A9-8C0C-F355-6EB6-6021BF7D6C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265650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Thinking Ahead: Next Steps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E52729E-BAF4-A65B-1359-EC4D56B524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0140353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I'm happy to answer any questions you may have.</a:t>
            </a:r>
          </a:p>
        </p:txBody>
      </p:sp>
      <p:pic>
        <p:nvPicPr>
          <p:cNvPr id="5" name="Picture 4" descr="Different colored question marks">
            <a:extLst>
              <a:ext uri="{FF2B5EF4-FFF2-40B4-BE49-F238E27FC236}">
                <a16:creationId xmlns:a16="http://schemas.microsoft.com/office/drawing/2014/main" id="{310676F8-6CB4-5CCD-9F39-475852E968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36" r="3292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635</Words>
  <Application>Microsoft Macintosh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PowerPoint Presentation</vt:lpstr>
      <vt:lpstr>The Challenge: Working with Raw Sales Data</vt:lpstr>
      <vt:lpstr>The Solution: An Automated Data Pipeline</vt:lpstr>
      <vt:lpstr>How It Works: A Simple Analogy</vt:lpstr>
      <vt:lpstr>Our "Expert Organizer" is a Game-Changer</vt:lpstr>
      <vt:lpstr>The Results: From Messy to Meaningful</vt:lpstr>
      <vt:lpstr>The Business Value: Faster, More Confident Decisions</vt:lpstr>
      <vt:lpstr>Thinking Ahead: Next Steps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Vyshnavi Gunda</cp:lastModifiedBy>
  <cp:revision>2</cp:revision>
  <dcterms:created xsi:type="dcterms:W3CDTF">2013-01-27T09:14:16Z</dcterms:created>
  <dcterms:modified xsi:type="dcterms:W3CDTF">2025-08-21T03:34:06Z</dcterms:modified>
  <cp:category/>
</cp:coreProperties>
</file>