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6715f436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6715f436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c3adbd17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c3adbd17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c3adbd17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c3adbd17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6715f436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6715f436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6715f436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6715f436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6715f436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6715f436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6715f436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6715f436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6715f436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6715f436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6715f436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6715f436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 for NodeJS App in AWS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Viachaslau Mikhalenka, DOS15-onl / DevOps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This project showcases the integration of various technologies to achieve a streamlined CI/CD process for a React + NodeJS application. The use of Terraform, Jenkins, and Kubernetes illustrates a robust approach to infrastructure management and application deployment.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This thesis project aims to demonstrate the seamless assembly and deployment of a React + NodeJS application interacting with PostgreSQL. Leveraging Terraform on AWS, a network infrastructure was configured, comprising two EC2 instances designated for Jenkins Master and Jenkins Agent. Additionally, Security Groups were established to secure the instances. The project includes the development of a Jenkins Pipeline, orchestrating the build and deployment processes of the application into a K8s minikube cluster.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013125"/>
            <a:ext cx="7038900" cy="3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Build Process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Implement an efficient build process for the React + NodeJS application.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AWS Infrastructure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Utilize Terraform to set up a network infrastructure on AWS, including the creation of EC2 instances for Jenkins Master and Jenkins Agent.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Security Measures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Configure Security Groups to ensure the secure operation of the Jenkins instances.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Pipeline Automation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Develop a Jenkins Pipeline to automate the build and deployment processes.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Kubernetes Deployment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Deploy the application into a K8s minikube cluster for testing and validation.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React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NodeJS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PostgreSQL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Infrastructure as Code (IaC)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Terraform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Continuous Integration/Continuous Deployment (CI/CD)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Jenkins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Container Orchestration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Kubernetes (minikube)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Cloud Provider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Amazon Web Services (AWS)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970600"/>
            <a:ext cx="7038900" cy="3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605"/>
              <a:buNone/>
            </a:pPr>
            <a:r>
              <a:rPr b="1" lang="en" sz="1315">
                <a:latin typeface="Arial"/>
                <a:ea typeface="Arial"/>
                <a:cs typeface="Arial"/>
                <a:sym typeface="Arial"/>
              </a:rPr>
              <a:t>1. AWS Infrastructure Setup</a:t>
            </a:r>
            <a:endParaRPr b="1" sz="131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Network configuration with Terraform.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Creation of EC2 instances for Jenkins Master and Jenkins Agent.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Security Groups for secure communication.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605"/>
              <a:buNone/>
            </a:pPr>
            <a:r>
              <a:rPr b="1" lang="en" sz="1315">
                <a:latin typeface="Arial"/>
                <a:ea typeface="Arial"/>
                <a:cs typeface="Arial"/>
                <a:sym typeface="Arial"/>
              </a:rPr>
              <a:t>2. Jenkins Pipeline</a:t>
            </a:r>
            <a:endParaRPr b="1" sz="131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Automated build and deployment processes.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605"/>
              <a:buNone/>
            </a:pPr>
            <a:r>
              <a:rPr b="1" lang="en" sz="1315">
                <a:latin typeface="Arial"/>
                <a:ea typeface="Arial"/>
                <a:cs typeface="Arial"/>
                <a:sym typeface="Arial"/>
              </a:rPr>
              <a:t>3. React + NodeJS Application</a:t>
            </a:r>
            <a:endParaRPr b="1" sz="131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Frontend developed in React.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Backend powered by NodeJS.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Interaction with a PostgreSQL database.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605"/>
              <a:buNone/>
            </a:pPr>
            <a:r>
              <a:rPr b="1" lang="en" sz="1315">
                <a:latin typeface="Arial"/>
                <a:ea typeface="Arial"/>
                <a:cs typeface="Arial"/>
                <a:sym typeface="Arial"/>
              </a:rPr>
              <a:t>4. Kubernetes Deployment</a:t>
            </a:r>
            <a:endParaRPr b="1" sz="131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5"/>
              <a:buFont typeface="Arial"/>
              <a:buChar char="●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Application deployment into a K8s minikube cluster.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31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050" y="0"/>
            <a:ext cx="4572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21000"/>
            <a:ext cx="731308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 Pipeline Stages Overview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192050"/>
            <a:ext cx="7038900" cy="32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SzPts val="852"/>
              <a:buNone/>
            </a:pPr>
            <a:r>
              <a:rPr b="1" lang="en" sz="1717">
                <a:latin typeface="Arial"/>
                <a:ea typeface="Arial"/>
                <a:cs typeface="Arial"/>
                <a:sym typeface="Arial"/>
              </a:rPr>
              <a:t>Checkout</a:t>
            </a:r>
            <a:endParaRPr b="1" sz="1717">
              <a:latin typeface="Arial"/>
              <a:ea typeface="Arial"/>
              <a:cs typeface="Arial"/>
              <a:sym typeface="Arial"/>
            </a:endParaRPr>
          </a:p>
          <a:p>
            <a:pPr indent="-30813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53"/>
              <a:buFont typeface="Arial"/>
              <a:buChar char="●"/>
            </a:pPr>
            <a:r>
              <a:rPr b="1" lang="en" sz="1252"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252">
                <a:latin typeface="Arial"/>
                <a:ea typeface="Arial"/>
                <a:cs typeface="Arial"/>
                <a:sym typeface="Arial"/>
              </a:rPr>
              <a:t>: Retrieve the project source code from the GitHub repository.</a:t>
            </a:r>
            <a:endParaRPr sz="12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SzPts val="852"/>
              <a:buNone/>
            </a:pPr>
            <a:r>
              <a:rPr b="1" lang="en" sz="1717">
                <a:latin typeface="Arial"/>
                <a:ea typeface="Arial"/>
                <a:cs typeface="Arial"/>
                <a:sym typeface="Arial"/>
              </a:rPr>
              <a:t>Build Docker Images</a:t>
            </a:r>
            <a:endParaRPr b="1" sz="1717">
              <a:latin typeface="Arial"/>
              <a:ea typeface="Arial"/>
              <a:cs typeface="Arial"/>
              <a:sym typeface="Arial"/>
            </a:endParaRPr>
          </a:p>
          <a:p>
            <a:pPr indent="-30813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53"/>
              <a:buFont typeface="Arial"/>
              <a:buChar char="●"/>
            </a:pPr>
            <a:r>
              <a:rPr b="1" lang="en" sz="1252"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252">
                <a:latin typeface="Arial"/>
                <a:ea typeface="Arial"/>
                <a:cs typeface="Arial"/>
                <a:sym typeface="Arial"/>
              </a:rPr>
              <a:t>: Create Docker images for the frontend, backend, and database components.</a:t>
            </a:r>
            <a:endParaRPr sz="12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SzPts val="852"/>
              <a:buNone/>
            </a:pPr>
            <a:r>
              <a:rPr b="1" lang="en" sz="1717">
                <a:latin typeface="Arial"/>
                <a:ea typeface="Arial"/>
                <a:cs typeface="Arial"/>
                <a:sym typeface="Arial"/>
              </a:rPr>
              <a:t>Push to Docker Hub</a:t>
            </a:r>
            <a:endParaRPr b="1" sz="1717">
              <a:latin typeface="Arial"/>
              <a:ea typeface="Arial"/>
              <a:cs typeface="Arial"/>
              <a:sym typeface="Arial"/>
            </a:endParaRPr>
          </a:p>
          <a:p>
            <a:pPr indent="-30813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53"/>
              <a:buFont typeface="Arial"/>
              <a:buChar char="●"/>
            </a:pPr>
            <a:r>
              <a:rPr b="1" lang="en" sz="1252"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252">
                <a:latin typeface="Arial"/>
                <a:ea typeface="Arial"/>
                <a:cs typeface="Arial"/>
                <a:sym typeface="Arial"/>
              </a:rPr>
              <a:t>: Authenticate Docker with Docker Hub and push Docker images.</a:t>
            </a:r>
            <a:endParaRPr sz="12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SzPts val="852"/>
              <a:buNone/>
            </a:pPr>
            <a:r>
              <a:rPr b="1" lang="en" sz="1717">
                <a:latin typeface="Arial"/>
                <a:ea typeface="Arial"/>
                <a:cs typeface="Arial"/>
                <a:sym typeface="Arial"/>
              </a:rPr>
              <a:t>Deploy to Minikube</a:t>
            </a:r>
            <a:endParaRPr b="1" sz="1717">
              <a:latin typeface="Arial"/>
              <a:ea typeface="Arial"/>
              <a:cs typeface="Arial"/>
              <a:sym typeface="Arial"/>
            </a:endParaRPr>
          </a:p>
          <a:p>
            <a:pPr indent="-30813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53"/>
              <a:buFont typeface="Arial"/>
              <a:buChar char="●"/>
            </a:pPr>
            <a:r>
              <a:rPr b="1" lang="en" sz="1252"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252">
                <a:latin typeface="Arial"/>
                <a:ea typeface="Arial"/>
                <a:cs typeface="Arial"/>
                <a:sym typeface="Arial"/>
              </a:rPr>
              <a:t>: Deploy the application into a Minikube Kubernetes cluster.</a:t>
            </a:r>
            <a:endParaRPr b="1" sz="1717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 Pipeline Stage View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4241"/>
            <a:ext cx="9144000" cy="2150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