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715f43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6715f43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78238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78238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6715f43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6715f43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6715f43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6715f43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3adbd17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3adbd17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3adbd1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3adbd1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715f43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715f43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715f43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715f43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715f43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6715f43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78238c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78238c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715f43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6715f43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78238c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678238c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for NodeJS App in AWS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Viachaslau Mikhalenka, DOS15-onl / DevOps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Stages Overview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192050"/>
            <a:ext cx="7038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Checkout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Retrieve the project source code from the GitHub repository.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Build Docker Images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Create Docker images for the frontend, backend, and database components.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Push to Docker Hub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Authenticate Docker with Docker Hub and push Docker images.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Deploy to Minikube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Deploy the application into a Minikube Kubernetes cluster.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979125" y="206375"/>
            <a:ext cx="21705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'Build Docker Images'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steps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echo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'Building Docker images...'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" sz="1050">
                <a:solidFill>
                  <a:srgbClr val="7F848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Build the Docker images for frontend, backend, and database</a:t>
            </a:r>
            <a:endParaRPr i="1" sz="1050">
              <a:solidFill>
                <a:srgbClr val="7F848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"sudo docker build -t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$DOCKERHUB_USERNAME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/frontend:latest ./frontend"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"sudo docker build -t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$DOCKERHUB_USERNAME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/backend:latest ./backend"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"sudo docker build -t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$DOCKERHUB_USERNAME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/database:latest ./database"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184175" y="206375"/>
            <a:ext cx="23937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pipeline {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agent { label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'jenkins-agent'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environment {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DOCKERHUB_CREDENTIALS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6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6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'docker-hub-credentials-id'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parameters {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56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'DOCKERHUB_USERNAME'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'DockerHub Username'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56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'MINIKUBE_HOST'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'Minikube Host IP'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56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'MINIKUBE_PORT'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'Minikube Host Port'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stages {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56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'Checkout'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steps {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script {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656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([$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'GitSCM'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[[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'*/main'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userRemoteConfigs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[[</a:t>
            </a:r>
            <a:r>
              <a:rPr lang="en" sz="656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56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'https://github.com/gundenaf/react-nodejs-postgresql-app.git'</a:t>
            </a: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656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656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6207375" y="206375"/>
            <a:ext cx="28752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'Deploy to Minikube'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steps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script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minikubeHost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params.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MINIKUBE_HOST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minikubePort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params.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MINIKUBE_PORT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dockerhubUsername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params.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DOCKERHUB_USERNAME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sshagent (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'minikube-vm-id'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 stop"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 delete"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rm -rf TMS-homework"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git clone https://github.com/gundenaf/TMS-homework.git"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 start --listen-address='0.0.0.0'"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docker pull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dockerhubUsername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/frontend:latest"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docker pull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dockerhubUsername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/backend:latest"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docker pull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dockerhubUsername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/database:latest"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kubectl apply -f TMS-homework/Thesis/k8s/namespaces/namespace.yml"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kubectl apply -f TMS-homework/Thesis/k8s/networks/network.yml"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kubectl apply -f TMS-homework/Thesis/k8s/manifests/db-deployment.yml"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kubectl apply -f TMS-homework/Thesis/k8s/manifests/backend-deployment.yml"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kubectl apply -f TMS-homework/Thesis/k8s/manifests/frontend-deployment.yml"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kubectl wait --for=condition=Ready pod --all -n react-nodejs-postgresql-app --timeout=300s"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'nohup kubectl port-forward --address 0.0.0.0 service/backend-service --namespace=react-nodejs-postgresql-app 4000:4000 &gt; /dev/null 2&gt;&amp;1 &amp;'"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minikubePort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minikube@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minikubeHost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'nohup kubectl port-forward --address 0.0.0.0 service/frontend-service --namespace=react-nodejs-postgresql-app 3000:3000 &gt; /dev/null 2&gt;&amp;1 &amp;'"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61AFE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Stage View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241"/>
            <a:ext cx="9144000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This project showcases the integration of various technologies to achieve a streamlined CI/CD process for a React + NodeJS application. The use of Terraform, Jenkins, and Kubernetes illustrates a robust approach to infrastructure management and application deployment.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thesis project aims to demonstrate the seamless assembly and deployment of a React + NodeJS application interacting with PostgreSQL. Leveraging Terraform on AWS, a network infrastructure was configured, comprising two EC2 instances designated for Jenkins Master and Jenkins Agent. Additionally, Security Groups were established to secure the instances. The project includes the development of a Jenkins Pipeline, orchestrating the build and deployment processes of the application into a K8s minikube cluster.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3125"/>
            <a:ext cx="70389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Build Process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Implement an efficient build process for the React + NodeJS application.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AWS Infrastructure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Utilize Terraform to set up a network infrastructure on AWS, including the creation of EC2 instances for Jenkins Master and Jenkins Agent.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Security Measures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Configure Security Groups to ensure the secure operation of the Jenkins instances.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Pipeline Automation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Develop a Jenkins Pipeline to automate the build and deployment processes.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Kubernetes Deployment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Deploy the application into a K8s minikube cluster for testing and validation.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5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React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NodeJS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PostgreSQL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Terraform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Continuous Integration/Continuous Deployment (CI/CD)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Jenkins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Container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Kubernetes (minikube)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Cloud Provider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Amazon Web Services (AWS)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970600"/>
            <a:ext cx="70389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1. AWS Infrastructure Setup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Network configuration with Terraform.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Creation of EC2 instances for Jenkins Master and Jenkins Agent.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Security Groups for secure communication.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2. Jenkins Pipeline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Automated build and deployment processes.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3. React + NodeJS Application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Frontend developed in React.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Backend powered by NodeJS.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Interaction with a PostgreSQL database.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4. Kubernetes Deployment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Application deployment into a K8s minikube cluster.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1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169975" y="150600"/>
            <a:ext cx="2719500" cy="4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5"/>
              <a:t>module "network" {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source            	= "./modules/network"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vpc_name          	= "dos-15-mikhalenka-vpc"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vpc_cidr          	= "10.0.0.0/16"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availability_zones	= ["us-east-1a"]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public_subnet_cidrs   = ["10.0.1.0/24"]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private_subnet_cidrs  = ["10.0.2.0/24"]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enable_dns_hostnames  = true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enable_dns_support	= true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025"/>
              <a:t>}</a:t>
            </a:r>
            <a:endParaRPr sz="1025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889475" y="150600"/>
            <a:ext cx="2719500" cy="4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"jenkins_master_sg"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source = "./modules/security"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name             	= "dos_15_mikhalenka_jenkins_master_sg"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description      	= "Security Group for Jenkins Master."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vpc_id           	= module.network.vpc_id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ingress_ports    	=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{ from_port = 57385, to_port = 57385 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{ from_port = 57386, to_port = 57386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ingress_protocol 	= "tcp"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ingress_cidr_blocks  = ["0.0.0.0/0"]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egress_from_port	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egress_to_port  	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egress_protocol 	= "-1"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egress_cidr_blocks   = ["0.0.0.0/0"]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608975" y="150600"/>
            <a:ext cx="2535000" cy="4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"jenkins_master"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source = "./modules/compute"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name              	= "dos_15_mikhalenka_jenkins_master"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instance_type     	= "t2.micro"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key_name          	= "DOS_15_Mikhalenka"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subnet_id         	= element(module.network.public_subnet_ids,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security_group_id 	= module.jenkins_master_sg.security_group_id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volume_size       	=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volume_type       	= "gp2"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associate_public_ip_address =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user_data         	= "${file("./modules/compute/scripts/jenkins_install.sh")}"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1000"/>
            <a:ext cx="731308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26650" y="115175"/>
            <a:ext cx="2478600" cy="4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apps/v1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backend-container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gundenaf/backend:latest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backend-service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LoadBalancer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705250" y="115175"/>
            <a:ext cx="2478600" cy="4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apps/v1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gundenaf/database:latest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POSTGRES_USER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your_username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POSTGRES_PASSWORD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your_password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your_database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db-service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LoadBalancer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5432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044400" y="115175"/>
            <a:ext cx="2478600" cy="4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apps/v1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frontend-container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gundenaf/frontend:latest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frontend-service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LoadBalancer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