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3adbd17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3adbd17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3adbd1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3adbd1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715f43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715f43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715f43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6715f43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715f43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715f43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6715f43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6715f43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715f43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6715f43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715f43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715f43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for NodeJS App in AWS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Viachaslau Mikhalenka, DOS15-onl / DevOps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thesis project aims to demonstrate the seamless assembly and deployment of a React + NodeJS application interacting with PostgreSQL. Leveraging Terraform on AWS, a network infrastructure was configured, comprising two EC2 instances designated for Jenkins Master and Jenkins Agent. Additionally, Security Groups were established to secure the instances. The project includes the development of a Jenkins Pipeline, orchestrating the build and deployment processes of the application into a K8s minikube cluster.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3125"/>
            <a:ext cx="70389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Build Process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Implement an efficient build process for the React + NodeJS application.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AWS Infrastructure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Utilize Terraform to set up a network infrastructure on AWS, including the creation of EC2 instances for Jenkins Master and Jenkins Agent.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Security Measures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Configure Security Groups to ensure the secure operation of the Jenkins instances.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Pipeline Automation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Develop a Jenkins Pipeline to automate the build and deployment processes.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Kubernetes Deployment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Deploy the application into a K8s minikube cluster for testing and validation.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React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NodeJS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PostgreSQL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Terraform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Continuous Integration/Continuous Deployment (CI/CD)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Jenkins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Container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Kubernetes (minikube)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Cloud Provider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Amazon Web Services (AWS)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70600"/>
            <a:ext cx="70389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1. AWS Infrastructure Setup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Network configuration with Terraform.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Creation of EC2 instances for Jenkins Master and Jenkins Agent.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Security Groups for secure communication.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2. Jenkins Pipeline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Automated build and deployment processes.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3. React + NodeJS Application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Frontend developed in React.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Backend powered by NodeJS.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Interaction with a PostgreSQL database.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4. Kubernetes Deployment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Application deployment into a K8s minikube cluster.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1000"/>
            <a:ext cx="731308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Stages Overview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92050"/>
            <a:ext cx="7038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Checkout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Retrieve the project source code from the GitHub repository.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Build Docker Images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Create Docker images for the frontend, backend, and database components.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Push to Docker Hub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Authenticate Docker with Docker Hub and push Docker images.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Deploy to Minikube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Deploy the application into a Minikube Kubernetes cluster.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 View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241"/>
            <a:ext cx="9144000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This project showcases the integration of various technologies to achieve a streamlined CI/CD process for a React + NodeJS application. The use of Terraform, Jenkins, and Kubernetes illustrates a robust approach to infrastructure management and application deployment.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