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1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87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77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7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1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4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59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5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7ECD-DA33-430F-A7E0-D0E224ADC96D}" type="datetimeFigureOut">
              <a:rPr lang="de-DE" smtClean="0"/>
              <a:t>06.05.2014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E8A4-12D1-4744-B6A5-D25836D13F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957669" y="938671"/>
            <a:ext cx="5135563" cy="4614863"/>
            <a:chOff x="1452" y="758"/>
            <a:chExt cx="3235" cy="2907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623" y="1370"/>
              <a:ext cx="3064" cy="456"/>
              <a:chOff x="1599" y="1562"/>
              <a:chExt cx="3064" cy="456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599" y="1562"/>
                <a:ext cx="912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altLang="de-DE" dirty="0"/>
                  <a:t>Swing</a:t>
                </a:r>
                <a:br>
                  <a:rPr lang="de-DE" altLang="de-DE" dirty="0"/>
                </a:br>
                <a:r>
                  <a:rPr lang="de-DE" altLang="de-DE" dirty="0"/>
                  <a:t>Wrapper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3751" y="1586"/>
                <a:ext cx="912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altLang="de-DE" dirty="0"/>
                  <a:t>wingS</a:t>
                </a:r>
              </a:p>
              <a:p>
                <a:pPr algn="ctr"/>
                <a:r>
                  <a:rPr lang="de-DE" altLang="de-DE" dirty="0"/>
                  <a:t>Wrapper</a:t>
                </a:r>
              </a:p>
            </p:txBody>
          </p:sp>
        </p:grpSp>
        <p:cxnSp>
          <p:nvCxnSpPr>
            <p:cNvPr id="6" name="AutoShape 22"/>
            <p:cNvCxnSpPr>
              <a:cxnSpLocks noChangeShapeType="1"/>
              <a:stCxn id="16" idx="0"/>
              <a:endCxn id="19" idx="2"/>
            </p:cNvCxnSpPr>
            <p:nvPr/>
          </p:nvCxnSpPr>
          <p:spPr bwMode="auto">
            <a:xfrm rot="5400000" flipH="1" flipV="1">
              <a:off x="2461" y="376"/>
              <a:ext cx="612" cy="1376"/>
            </a:xfrm>
            <a:prstGeom prst="bentConnector3">
              <a:avLst>
                <a:gd name="adj1" fmla="val 4723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24"/>
            <p:cNvCxnSpPr>
              <a:cxnSpLocks noChangeShapeType="1"/>
              <a:stCxn id="18" idx="0"/>
              <a:endCxn id="19" idx="2"/>
            </p:cNvCxnSpPr>
            <p:nvPr/>
          </p:nvCxnSpPr>
          <p:spPr bwMode="auto">
            <a:xfrm rot="16200000" flipV="1">
              <a:off x="3525" y="688"/>
              <a:ext cx="636" cy="776"/>
            </a:xfrm>
            <a:prstGeom prst="bentConnector3">
              <a:avLst>
                <a:gd name="adj1" fmla="val 4911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25"/>
            <p:cNvCxnSpPr>
              <a:cxnSpLocks noChangeShapeType="1"/>
              <a:stCxn id="16" idx="2"/>
              <a:endCxn id="21" idx="0"/>
            </p:cNvCxnSpPr>
            <p:nvPr/>
          </p:nvCxnSpPr>
          <p:spPr bwMode="auto">
            <a:xfrm flipH="1">
              <a:off x="2079" y="1802"/>
              <a:ext cx="0" cy="18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26"/>
            <p:cNvCxnSpPr>
              <a:cxnSpLocks noChangeShapeType="1"/>
              <a:endCxn id="22" idx="0"/>
            </p:cNvCxnSpPr>
            <p:nvPr/>
          </p:nvCxnSpPr>
          <p:spPr bwMode="auto">
            <a:xfrm>
              <a:off x="3169" y="1801"/>
              <a:ext cx="5" cy="18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27"/>
            <p:cNvCxnSpPr>
              <a:cxnSpLocks noChangeShapeType="1"/>
              <a:endCxn id="23" idx="0"/>
            </p:cNvCxnSpPr>
            <p:nvPr/>
          </p:nvCxnSpPr>
          <p:spPr bwMode="auto">
            <a:xfrm flipH="1">
              <a:off x="4231" y="1826"/>
              <a:ext cx="11" cy="18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596" y="758"/>
              <a:ext cx="8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 smtClean="0"/>
                <a:t>implement</a:t>
              </a:r>
              <a:endParaRPr lang="de-DE" altLang="de-DE" sz="1800" dirty="0"/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1452" y="249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 smtClean="0"/>
                <a:t>delegate</a:t>
              </a:r>
              <a:endParaRPr lang="de-DE" altLang="de-DE" sz="1800" dirty="0"/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2550" y="249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3599" y="249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</p:grp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412804" y="252270"/>
            <a:ext cx="1447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/>
              <a:t>Component</a:t>
            </a:r>
            <a:br>
              <a:rPr lang="de-DE" altLang="de-DE" dirty="0"/>
            </a:br>
            <a:r>
              <a:rPr lang="de-DE" altLang="de-DE" dirty="0"/>
              <a:t>Interfaces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2228851" y="5538791"/>
            <a:ext cx="4863493" cy="700088"/>
            <a:chOff x="2208" y="3456"/>
            <a:chExt cx="2705" cy="441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208" y="3456"/>
              <a:ext cx="805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Swing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175" y="3465"/>
              <a:ext cx="80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/>
                <a:t>ULC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108" y="3456"/>
              <a:ext cx="805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wingS</a:t>
              </a:r>
            </a:p>
          </p:txBody>
        </p: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107504" y="260648"/>
            <a:ext cx="4305300" cy="1279574"/>
            <a:chOff x="648" y="1344"/>
            <a:chExt cx="2712" cy="816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648" y="1344"/>
              <a:ext cx="1104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Präsenta-</a:t>
              </a:r>
              <a:br>
                <a:rPr lang="de-DE" altLang="de-DE" dirty="0"/>
              </a:br>
              <a:r>
                <a:rPr lang="de-DE" altLang="de-DE" dirty="0"/>
                <a:t>tionsform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25" idx="3"/>
              <a:endCxn id="19" idx="1"/>
            </p:cNvCxnSpPr>
            <p:nvPr/>
          </p:nvCxnSpPr>
          <p:spPr bwMode="auto">
            <a:xfrm flipV="1">
              <a:off x="1752" y="1557"/>
              <a:ext cx="1608" cy="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8"/>
            <p:cNvCxnSpPr>
              <a:cxnSpLocks noChangeShapeType="1"/>
            </p:cNvCxnSpPr>
            <p:nvPr/>
          </p:nvCxnSpPr>
          <p:spPr bwMode="auto">
            <a:xfrm>
              <a:off x="1176" y="1776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1152" y="182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/>
                <a:t>use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2256" y="134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</p:grpSp>
      <p:grpSp>
        <p:nvGrpSpPr>
          <p:cNvPr id="30" name="Group 40"/>
          <p:cNvGrpSpPr>
            <a:grpSpLocks/>
          </p:cNvGrpSpPr>
          <p:nvPr/>
        </p:nvGrpSpPr>
        <p:grpSpPr bwMode="auto">
          <a:xfrm>
            <a:off x="171450" y="1542718"/>
            <a:ext cx="5473701" cy="747485"/>
            <a:chOff x="648" y="2160"/>
            <a:chExt cx="3448" cy="273"/>
          </a:xfrm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48" y="2160"/>
              <a:ext cx="1104" cy="2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Component</a:t>
              </a:r>
              <a:br>
                <a:rPr lang="de-DE" altLang="de-DE" dirty="0"/>
              </a:br>
              <a:r>
                <a:rPr lang="de-DE" altLang="de-DE" dirty="0"/>
                <a:t>Factory</a:t>
              </a:r>
            </a:p>
          </p:txBody>
        </p:sp>
        <p:cxnSp>
          <p:nvCxnSpPr>
            <p:cNvPr id="32" name="AutoShape 29"/>
            <p:cNvCxnSpPr>
              <a:cxnSpLocks noChangeShapeType="1"/>
              <a:stCxn id="31" idx="3"/>
              <a:endCxn id="16" idx="1"/>
            </p:cNvCxnSpPr>
            <p:nvPr/>
          </p:nvCxnSpPr>
          <p:spPr bwMode="auto">
            <a:xfrm>
              <a:off x="1752" y="2268"/>
              <a:ext cx="192" cy="15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31"/>
            <p:cNvCxnSpPr>
              <a:cxnSpLocks noChangeShapeType="1"/>
              <a:stCxn id="31" idx="3"/>
              <a:endCxn id="18" idx="1"/>
            </p:cNvCxnSpPr>
            <p:nvPr/>
          </p:nvCxnSpPr>
          <p:spPr bwMode="auto">
            <a:xfrm>
              <a:off x="1752" y="2268"/>
              <a:ext cx="2344" cy="165"/>
            </a:xfrm>
            <a:prstGeom prst="bentConnector3">
              <a:avLst>
                <a:gd name="adj1" fmla="val 96015"/>
              </a:avLst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824" y="216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/>
                <a:t>create</a:t>
              </a:r>
            </a:p>
          </p:txBody>
        </p:sp>
      </p:grp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3968184" y="1908970"/>
            <a:ext cx="1447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ULC</a:t>
            </a:r>
            <a:endParaRPr lang="de-DE" altLang="de-DE" dirty="0"/>
          </a:p>
          <a:p>
            <a:pPr algn="ctr"/>
            <a:r>
              <a:rPr lang="de-DE" altLang="de-DE" dirty="0"/>
              <a:t>Wrapper</a:t>
            </a:r>
          </a:p>
        </p:txBody>
      </p:sp>
      <p:cxnSp>
        <p:nvCxnSpPr>
          <p:cNvPr id="75" name="Gewinkelte Verbindung 74"/>
          <p:cNvCxnSpPr/>
          <p:nvPr/>
        </p:nvCxnSpPr>
        <p:spPr>
          <a:xfrm rot="16200000" flipH="1">
            <a:off x="3691416" y="1969319"/>
            <a:ext cx="413444" cy="151659"/>
          </a:xfrm>
          <a:prstGeom prst="bentConnector2">
            <a:avLst/>
          </a:prstGeom>
          <a:ln w="19050">
            <a:solidFill>
              <a:schemeClr val="tx1"/>
            </a:solidFill>
            <a:prstDash val="dashDot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9"/>
          <p:cNvSpPr>
            <a:spLocks noChangeArrowheads="1"/>
          </p:cNvSpPr>
          <p:nvPr/>
        </p:nvSpPr>
        <p:spPr bwMode="auto">
          <a:xfrm>
            <a:off x="7452320" y="1948321"/>
            <a:ext cx="1447800" cy="68580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JavaFX</a:t>
            </a:r>
            <a:endParaRPr lang="de-DE" altLang="de-DE" dirty="0"/>
          </a:p>
          <a:p>
            <a:pPr algn="ctr"/>
            <a:r>
              <a:rPr lang="de-DE" altLang="de-DE" dirty="0"/>
              <a:t>Wrapper</a:t>
            </a:r>
          </a:p>
        </p:txBody>
      </p:sp>
      <p:cxnSp>
        <p:nvCxnSpPr>
          <p:cNvPr id="91" name="AutoShape 31"/>
          <p:cNvCxnSpPr>
            <a:cxnSpLocks noChangeShapeType="1"/>
            <a:stCxn id="31" idx="3"/>
          </p:cNvCxnSpPr>
          <p:nvPr/>
        </p:nvCxnSpPr>
        <p:spPr bwMode="auto">
          <a:xfrm>
            <a:off x="1924050" y="1838427"/>
            <a:ext cx="5529572" cy="451776"/>
          </a:xfrm>
          <a:prstGeom prst="bentConnector3">
            <a:avLst>
              <a:gd name="adj1" fmla="val 96043"/>
            </a:avLst>
          </a:prstGeom>
          <a:noFill/>
          <a:ln w="19050">
            <a:solidFill>
              <a:srgbClr val="0070C0"/>
            </a:solidFill>
            <a:prstDash val="dash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27"/>
          <p:cNvCxnSpPr>
            <a:cxnSpLocks noChangeShapeType="1"/>
          </p:cNvCxnSpPr>
          <p:nvPr/>
        </p:nvCxnSpPr>
        <p:spPr bwMode="auto">
          <a:xfrm flipH="1">
            <a:off x="8180144" y="2634121"/>
            <a:ext cx="17463" cy="29051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7380312" y="5553534"/>
            <a:ext cx="1447361" cy="68580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JavaFX</a:t>
            </a:r>
            <a:endParaRPr lang="de-DE" altLang="de-DE" dirty="0"/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auto">
          <a:xfrm>
            <a:off x="7185620" y="368822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800" dirty="0"/>
              <a:t>delegate</a:t>
            </a:r>
          </a:p>
        </p:txBody>
      </p:sp>
      <p:cxnSp>
        <p:nvCxnSpPr>
          <p:cNvPr id="97" name="AutoShape 24"/>
          <p:cNvCxnSpPr>
            <a:cxnSpLocks noChangeShapeType="1"/>
            <a:stCxn id="71" idx="0"/>
            <a:endCxn id="19" idx="2"/>
          </p:cNvCxnSpPr>
          <p:nvPr/>
        </p:nvCxnSpPr>
        <p:spPr bwMode="auto">
          <a:xfrm rot="5400000" flipH="1" flipV="1">
            <a:off x="4428944" y="1201210"/>
            <a:ext cx="970900" cy="444620"/>
          </a:xfrm>
          <a:prstGeom prst="bentConnector3">
            <a:avLst>
              <a:gd name="adj1" fmla="val 4723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24"/>
          <p:cNvCxnSpPr>
            <a:cxnSpLocks noChangeShapeType="1"/>
            <a:stCxn id="90" idx="0"/>
            <a:endCxn id="19" idx="2"/>
          </p:cNvCxnSpPr>
          <p:nvPr/>
        </p:nvCxnSpPr>
        <p:spPr bwMode="auto">
          <a:xfrm rot="16200000" flipV="1">
            <a:off x="6151337" y="-76562"/>
            <a:ext cx="1010251" cy="3039516"/>
          </a:xfrm>
          <a:prstGeom prst="bentConnector3">
            <a:avLst>
              <a:gd name="adj1" fmla="val 49112"/>
            </a:avLst>
          </a:prstGeom>
          <a:noFill/>
          <a:ln w="19050">
            <a:solidFill>
              <a:srgbClr val="0070C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3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957669" y="938671"/>
            <a:ext cx="5135563" cy="4614863"/>
            <a:chOff x="1452" y="758"/>
            <a:chExt cx="3235" cy="2907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623" y="1370"/>
              <a:ext cx="3064" cy="456"/>
              <a:chOff x="1599" y="1562"/>
              <a:chExt cx="3064" cy="45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1599" y="1562"/>
                <a:ext cx="912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altLang="de-DE" dirty="0"/>
                  <a:t>Swing</a:t>
                </a:r>
                <a:br>
                  <a:rPr lang="de-DE" altLang="de-DE" dirty="0"/>
                </a:br>
                <a:r>
                  <a:rPr lang="de-DE" altLang="de-DE" dirty="0"/>
                  <a:t>Wrapper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751" y="1586"/>
                <a:ext cx="912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altLang="de-DE" dirty="0"/>
                  <a:t>wingS</a:t>
                </a:r>
              </a:p>
              <a:p>
                <a:pPr algn="ctr"/>
                <a:r>
                  <a:rPr lang="de-DE" altLang="de-DE" dirty="0"/>
                  <a:t>Wrapper</a:t>
                </a:r>
              </a:p>
            </p:txBody>
          </p:sp>
        </p:grpSp>
        <p:cxnSp>
          <p:nvCxnSpPr>
            <p:cNvPr id="6" name="AutoShape 22"/>
            <p:cNvCxnSpPr>
              <a:cxnSpLocks noChangeShapeType="1"/>
              <a:stCxn id="15" idx="0"/>
              <a:endCxn id="17" idx="2"/>
            </p:cNvCxnSpPr>
            <p:nvPr/>
          </p:nvCxnSpPr>
          <p:spPr bwMode="auto">
            <a:xfrm rot="5400000" flipH="1" flipV="1">
              <a:off x="2461" y="376"/>
              <a:ext cx="612" cy="1376"/>
            </a:xfrm>
            <a:prstGeom prst="bentConnector3">
              <a:avLst>
                <a:gd name="adj1" fmla="val 4723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24"/>
            <p:cNvCxnSpPr>
              <a:cxnSpLocks noChangeShapeType="1"/>
              <a:stCxn id="16" idx="0"/>
              <a:endCxn id="17" idx="2"/>
            </p:cNvCxnSpPr>
            <p:nvPr/>
          </p:nvCxnSpPr>
          <p:spPr bwMode="auto">
            <a:xfrm rot="16200000" flipV="1">
              <a:off x="3525" y="688"/>
              <a:ext cx="636" cy="776"/>
            </a:xfrm>
            <a:prstGeom prst="bentConnector3">
              <a:avLst>
                <a:gd name="adj1" fmla="val 4911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25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 flipH="1">
              <a:off x="2079" y="1802"/>
              <a:ext cx="0" cy="18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26"/>
            <p:cNvCxnSpPr>
              <a:cxnSpLocks noChangeShapeType="1"/>
              <a:endCxn id="20" idx="0"/>
            </p:cNvCxnSpPr>
            <p:nvPr/>
          </p:nvCxnSpPr>
          <p:spPr bwMode="auto">
            <a:xfrm>
              <a:off x="3169" y="1801"/>
              <a:ext cx="5" cy="18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27"/>
            <p:cNvCxnSpPr>
              <a:cxnSpLocks noChangeShapeType="1"/>
              <a:endCxn id="21" idx="0"/>
            </p:cNvCxnSpPr>
            <p:nvPr/>
          </p:nvCxnSpPr>
          <p:spPr bwMode="auto">
            <a:xfrm flipH="1">
              <a:off x="4231" y="1826"/>
              <a:ext cx="11" cy="18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3596" y="758"/>
              <a:ext cx="8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 smtClean="0"/>
                <a:t>implement</a:t>
              </a:r>
              <a:endParaRPr lang="de-DE" altLang="de-DE" sz="1800" dirty="0"/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1452" y="249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 smtClean="0"/>
                <a:t>delegate</a:t>
              </a:r>
              <a:endParaRPr lang="de-DE" altLang="de-DE" sz="1800" dirty="0"/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2550" y="249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599" y="249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</p:grp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412804" y="252270"/>
            <a:ext cx="1447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/>
              <a:t>Component</a:t>
            </a:r>
            <a:br>
              <a:rPr lang="de-DE" altLang="de-DE" dirty="0"/>
            </a:br>
            <a:r>
              <a:rPr lang="de-DE" altLang="de-DE" dirty="0"/>
              <a:t>Interfaces</a:t>
            </a:r>
          </a:p>
        </p:txBody>
      </p: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2228851" y="5538791"/>
            <a:ext cx="4863493" cy="700088"/>
            <a:chOff x="2208" y="3456"/>
            <a:chExt cx="2705" cy="441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208" y="3456"/>
              <a:ext cx="805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Swing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175" y="3465"/>
              <a:ext cx="80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/>
                <a:t>ULC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108" y="3456"/>
              <a:ext cx="805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wingS</a:t>
              </a:r>
            </a:p>
          </p:txBody>
        </p:sp>
      </p:grp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107504" y="260648"/>
            <a:ext cx="4305300" cy="1279574"/>
            <a:chOff x="648" y="1344"/>
            <a:chExt cx="2712" cy="816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648" y="1344"/>
              <a:ext cx="1104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Präsenta-</a:t>
              </a:r>
              <a:br>
                <a:rPr lang="de-DE" altLang="de-DE" dirty="0"/>
              </a:br>
              <a:r>
                <a:rPr lang="de-DE" altLang="de-DE" dirty="0"/>
                <a:t>tionsform</a:t>
              </a:r>
            </a:p>
          </p:txBody>
        </p:sp>
        <p:cxnSp>
          <p:nvCxnSpPr>
            <p:cNvPr id="24" name="AutoShape 21"/>
            <p:cNvCxnSpPr>
              <a:cxnSpLocks noChangeShapeType="1"/>
              <a:stCxn id="23" idx="3"/>
              <a:endCxn id="17" idx="1"/>
            </p:cNvCxnSpPr>
            <p:nvPr/>
          </p:nvCxnSpPr>
          <p:spPr bwMode="auto">
            <a:xfrm flipV="1">
              <a:off x="1752" y="1557"/>
              <a:ext cx="1608" cy="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8"/>
            <p:cNvCxnSpPr>
              <a:cxnSpLocks noChangeShapeType="1"/>
            </p:cNvCxnSpPr>
            <p:nvPr/>
          </p:nvCxnSpPr>
          <p:spPr bwMode="auto">
            <a:xfrm>
              <a:off x="1176" y="1776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1152" y="182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/>
                <a:t>use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256" y="134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delegate</a:t>
              </a:r>
            </a:p>
          </p:txBody>
        </p:sp>
      </p:grp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171450" y="1542718"/>
            <a:ext cx="5473701" cy="747485"/>
            <a:chOff x="648" y="2160"/>
            <a:chExt cx="3448" cy="273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48" y="2160"/>
              <a:ext cx="1104" cy="2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altLang="de-DE" dirty="0"/>
                <a:t>Component</a:t>
              </a:r>
              <a:br>
                <a:rPr lang="de-DE" altLang="de-DE" dirty="0"/>
              </a:br>
              <a:r>
                <a:rPr lang="de-DE" altLang="de-DE" dirty="0"/>
                <a:t>Factory</a:t>
              </a:r>
            </a:p>
          </p:txBody>
        </p:sp>
        <p:cxnSp>
          <p:nvCxnSpPr>
            <p:cNvPr id="30" name="AutoShape 29"/>
            <p:cNvCxnSpPr>
              <a:cxnSpLocks noChangeShapeType="1"/>
              <a:stCxn id="29" idx="3"/>
              <a:endCxn id="15" idx="1"/>
            </p:cNvCxnSpPr>
            <p:nvPr/>
          </p:nvCxnSpPr>
          <p:spPr bwMode="auto">
            <a:xfrm>
              <a:off x="1752" y="2268"/>
              <a:ext cx="192" cy="15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1"/>
            <p:cNvCxnSpPr>
              <a:cxnSpLocks noChangeShapeType="1"/>
              <a:stCxn id="29" idx="3"/>
              <a:endCxn id="16" idx="1"/>
            </p:cNvCxnSpPr>
            <p:nvPr/>
          </p:nvCxnSpPr>
          <p:spPr bwMode="auto">
            <a:xfrm>
              <a:off x="1752" y="2268"/>
              <a:ext cx="2344" cy="165"/>
            </a:xfrm>
            <a:prstGeom prst="bentConnector3">
              <a:avLst>
                <a:gd name="adj1" fmla="val 96015"/>
              </a:avLst>
            </a:prstGeom>
            <a:noFill/>
            <a:ln w="19050">
              <a:solidFill>
                <a:schemeClr val="tx1"/>
              </a:solidFill>
              <a:prstDash val="dash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824" y="216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/>
                <a:t>create</a:t>
              </a:r>
            </a:p>
          </p:txBody>
        </p:sp>
      </p:grp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968184" y="1908970"/>
            <a:ext cx="1447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ULC</a:t>
            </a:r>
            <a:endParaRPr lang="de-DE" altLang="de-DE" dirty="0"/>
          </a:p>
          <a:p>
            <a:pPr algn="ctr"/>
            <a:r>
              <a:rPr lang="de-DE" altLang="de-DE" dirty="0"/>
              <a:t>Wrapper</a:t>
            </a:r>
          </a:p>
        </p:txBody>
      </p:sp>
      <p:cxnSp>
        <p:nvCxnSpPr>
          <p:cNvPr id="34" name="Gewinkelte Verbindung 33"/>
          <p:cNvCxnSpPr/>
          <p:nvPr/>
        </p:nvCxnSpPr>
        <p:spPr>
          <a:xfrm rot="16200000" flipH="1">
            <a:off x="3691416" y="1969319"/>
            <a:ext cx="413444" cy="151659"/>
          </a:xfrm>
          <a:prstGeom prst="bentConnector2">
            <a:avLst/>
          </a:prstGeom>
          <a:ln w="19050">
            <a:solidFill>
              <a:schemeClr val="tx1"/>
            </a:solidFill>
            <a:prstDash val="dashDot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7452320" y="1948321"/>
            <a:ext cx="1447800" cy="68580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Vaadin</a:t>
            </a:r>
            <a:endParaRPr lang="de-DE" altLang="de-DE" dirty="0"/>
          </a:p>
          <a:p>
            <a:pPr algn="ctr"/>
            <a:r>
              <a:rPr lang="de-DE" altLang="de-DE" dirty="0"/>
              <a:t>Wrapper</a:t>
            </a:r>
          </a:p>
        </p:txBody>
      </p:sp>
      <p:cxnSp>
        <p:nvCxnSpPr>
          <p:cNvPr id="36" name="AutoShape 31"/>
          <p:cNvCxnSpPr>
            <a:cxnSpLocks noChangeShapeType="1"/>
            <a:stCxn id="29" idx="3"/>
          </p:cNvCxnSpPr>
          <p:nvPr/>
        </p:nvCxnSpPr>
        <p:spPr bwMode="auto">
          <a:xfrm>
            <a:off x="1924050" y="1838427"/>
            <a:ext cx="5529572" cy="451776"/>
          </a:xfrm>
          <a:prstGeom prst="bentConnector3">
            <a:avLst>
              <a:gd name="adj1" fmla="val 96043"/>
            </a:avLst>
          </a:prstGeom>
          <a:noFill/>
          <a:ln w="19050">
            <a:solidFill>
              <a:srgbClr val="0070C0"/>
            </a:solidFill>
            <a:prstDash val="dash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27"/>
          <p:cNvCxnSpPr>
            <a:cxnSpLocks noChangeShapeType="1"/>
          </p:cNvCxnSpPr>
          <p:nvPr/>
        </p:nvCxnSpPr>
        <p:spPr bwMode="auto">
          <a:xfrm flipH="1">
            <a:off x="8180144" y="2634121"/>
            <a:ext cx="17463" cy="29051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7380312" y="5553534"/>
            <a:ext cx="1447361" cy="685800"/>
          </a:xfrm>
          <a:prstGeom prst="rect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altLang="de-DE" dirty="0" smtClean="0"/>
              <a:t>Vaadin</a:t>
            </a:r>
            <a:endParaRPr lang="de-DE" altLang="de-DE" dirty="0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185620" y="368822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800" dirty="0"/>
              <a:t>delegate</a:t>
            </a:r>
          </a:p>
        </p:txBody>
      </p:sp>
      <p:cxnSp>
        <p:nvCxnSpPr>
          <p:cNvPr id="40" name="AutoShape 24"/>
          <p:cNvCxnSpPr>
            <a:cxnSpLocks noChangeShapeType="1"/>
            <a:stCxn id="33" idx="0"/>
            <a:endCxn id="17" idx="2"/>
          </p:cNvCxnSpPr>
          <p:nvPr/>
        </p:nvCxnSpPr>
        <p:spPr bwMode="auto">
          <a:xfrm rot="5400000" flipH="1" flipV="1">
            <a:off x="4428944" y="1201210"/>
            <a:ext cx="970900" cy="444620"/>
          </a:xfrm>
          <a:prstGeom prst="bentConnector3">
            <a:avLst>
              <a:gd name="adj1" fmla="val 4723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35" idx="0"/>
            <a:endCxn id="17" idx="2"/>
          </p:cNvCxnSpPr>
          <p:nvPr/>
        </p:nvCxnSpPr>
        <p:spPr bwMode="auto">
          <a:xfrm rot="16200000" flipV="1">
            <a:off x="6151337" y="-76562"/>
            <a:ext cx="1010251" cy="3039516"/>
          </a:xfrm>
          <a:prstGeom prst="bentConnector3">
            <a:avLst>
              <a:gd name="adj1" fmla="val 49112"/>
            </a:avLst>
          </a:prstGeom>
          <a:noFill/>
          <a:ln w="19050">
            <a:solidFill>
              <a:srgbClr val="0070C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08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Bildschirmpräsentation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lede92</dc:creator>
  <cp:lastModifiedBy>lede92</cp:lastModifiedBy>
  <cp:revision>7</cp:revision>
  <dcterms:created xsi:type="dcterms:W3CDTF">2014-05-06T08:12:12Z</dcterms:created>
  <dcterms:modified xsi:type="dcterms:W3CDTF">2014-05-06T13:59:38Z</dcterms:modified>
</cp:coreProperties>
</file>