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22D487-5AF4-4D4B-AC35-597E713067A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2486355-936C-4173-A82A-ED5A6F71DE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752600"/>
            <a:ext cx="5410200" cy="1905000"/>
          </a:xfrm>
        </p:spPr>
        <p:txBody>
          <a:bodyPr/>
          <a:lstStyle/>
          <a:p>
            <a:pPr algn="just"/>
            <a:r>
              <a:rPr lang="en-US" dirty="0" smtClean="0"/>
              <a:t>SUPER STORE SALES DASHBOARD    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943600"/>
            <a:ext cx="30315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3505200"/>
            <a:ext cx="4800600" cy="376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80" y="2133600"/>
            <a:ext cx="2286000" cy="13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0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" y="1295400"/>
            <a:ext cx="7772400" cy="472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09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 FORECAST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168208"/>
            <a:ext cx="6477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Learning: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Incorporated data analysis techniques, specializing in time series analysis, to deliver valuable insights, accurate sales forecasting, and interactive dashboard creation, driving business success.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4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666999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cs typeface="Calibri" pitchFamily="34" charset="0"/>
              </a:rPr>
              <a:t>THANK YOU !</a:t>
            </a:r>
            <a:endParaRPr lang="en-US" sz="40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8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457200"/>
            <a:ext cx="7162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OBJECTIVE :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600" dirty="0" smtClean="0">
                <a:latin typeface="Calibri" pitchFamily="34" charset="0"/>
                <a:cs typeface="Calibri" pitchFamily="34" charset="0"/>
              </a:rPr>
              <a:t>                    To contribute to the success of a business by utilizing data analysis techniques, specifically focusing on time series analysis, to provide valuable insights and accurate sales forecasting.</a:t>
            </a:r>
          </a:p>
          <a:p>
            <a:pPr algn="just"/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objective can be broken down into the following detailed components:</a:t>
            </a:r>
          </a:p>
          <a:p>
            <a:pPr algn="just"/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Dashboard Creation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just"/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                                  Identify the KPIs, design an intuitive and visually appealing dashboard, add interactive visualizations and filtering capabilities to allow users to explore the data at various levels of granularity.</a:t>
            </a:r>
          </a:p>
          <a:p>
            <a:pPr algn="just"/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2. Data Analysis: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                       Provide valuable insights to business entities regarding the effectiveness of their sales strategies through visualization and charts.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3. Sales Forecasting: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                             Leverage historic data and apply time series analysis to generate sales forecasts for next 15 days.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9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8133" r="71202" b="52489"/>
          <a:stretch/>
        </p:blipFill>
        <p:spPr>
          <a:xfrm>
            <a:off x="228600" y="457200"/>
            <a:ext cx="2668874" cy="1965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t="47511" r="71300" b="32578"/>
          <a:stretch/>
        </p:blipFill>
        <p:spPr>
          <a:xfrm>
            <a:off x="262128" y="2590800"/>
            <a:ext cx="2671922" cy="1887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67244" r="71100" b="11955"/>
          <a:stretch/>
        </p:blipFill>
        <p:spPr>
          <a:xfrm>
            <a:off x="153336" y="4648200"/>
            <a:ext cx="2744138" cy="2084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0" y="457199"/>
            <a:ext cx="4724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ie chart showing the distribution of sales by Segment, Region and Payment Mode.</a:t>
            </a: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Content: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Home Office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Explanation of the sales performance for Home Office segment, trends observed, and comparison with other segments.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Customer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Insights into sales data for the Customer segment, highlighting key findings.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Corporate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Overview of sales in the Corporate segment, emphasizing significant patterns and deviations.</a:t>
            </a: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Content: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East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Detailed analysis of sales in the East region,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noting any anomalies or successes.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West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Examination of sales trends in the West region,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identifying high-performing areas and any issues.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South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Review of sales data in the South region, highlighting key metrics.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Central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Summary of sales performance in the Central region, pointing out any significant observations.</a:t>
            </a: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Content: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Online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Analysis of online sales, trends, and customer behavior.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COD (Cash on Delivery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):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Insights into sales through COD, including customer preferences and sales trends.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Cash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Overview of sales made via cash payments, identifying any key trends or patterns.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2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34711" r="46100" b="38711"/>
          <a:stretch/>
        </p:blipFill>
        <p:spPr>
          <a:xfrm>
            <a:off x="221662" y="1066800"/>
            <a:ext cx="2895600" cy="2029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61022" r="46000" b="11956"/>
          <a:stretch/>
        </p:blipFill>
        <p:spPr>
          <a:xfrm>
            <a:off x="234696" y="3733800"/>
            <a:ext cx="2882566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685800"/>
            <a:ext cx="4419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Area Chart for Monthly Sales and Profit Comparison (2019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vs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2020) :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1. Axes: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X-axis</a:t>
            </a:r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This represents the months of the year (January to December).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Y-axis</a:t>
            </a:r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This represents the sales figures.</a:t>
            </a: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2. Areas: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Area for 2019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This light blue area shows the sales figures for each month in 2019.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Area for 2020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This dark blue area shows the sales figures for each month in 2020.</a:t>
            </a: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1. Axes: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X-axis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This represents the months of the year (January to December).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Y-axis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This represents the profit figures.</a:t>
            </a: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2. Areas: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Area for 2019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This light blue area shows the profit figures for each month in 2019.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Area for 2020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This dark blue area shows the profit figures for each month in 2020.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4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0" t="34355" r="31400" b="37911"/>
          <a:stretch/>
        </p:blipFill>
        <p:spPr>
          <a:xfrm>
            <a:off x="304800" y="452983"/>
            <a:ext cx="2514600" cy="1833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0" t="60667" r="31200" b="12133"/>
          <a:stretch/>
        </p:blipFill>
        <p:spPr>
          <a:xfrm>
            <a:off x="330708" y="2590800"/>
            <a:ext cx="2438400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0" t="60845" r="18600" b="11955"/>
          <a:stretch/>
        </p:blipFill>
        <p:spPr>
          <a:xfrm>
            <a:off x="342900" y="4648200"/>
            <a:ext cx="2438400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6600" y="533400"/>
            <a:ext cx="457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Bar Chart for Sales by Category</a:t>
            </a: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1. Axes:</a:t>
            </a:r>
          </a:p>
          <a:p>
            <a:r>
              <a:rPr lang="en-US" sz="1400" b="1" u="sng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-axis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Represents sales figures.</a:t>
            </a:r>
          </a:p>
          <a:p>
            <a:r>
              <a:rPr lang="en-US" sz="1400" b="1" u="sng" dirty="0">
                <a:latin typeface="Calibri" pitchFamily="34" charset="0"/>
                <a:cs typeface="Calibri" pitchFamily="34" charset="0"/>
              </a:rPr>
              <a:t>Y</a:t>
            </a:r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-axis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Represents different product categories (e.g., Furniture, Office Supplies, Technology).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2. Bars: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Each bar corresponds to a category and its width represents the total sales for that category.</a:t>
            </a:r>
          </a:p>
          <a:p>
            <a:endParaRPr lang="en-US" dirty="0" smtClean="0"/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Bar Chart for Sales by Ship Mode</a:t>
            </a: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1. Axes: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X-axis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Represents sales figures.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Y-axis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Represents different shipping modes (e.g., Standard Class, Second Class, First Class, Same Day).</a:t>
            </a: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2. Bars: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Each bar corresponds to a shipping mode and its width represents the total sales for that mode.</a:t>
            </a:r>
          </a:p>
          <a:p>
            <a:endParaRPr lang="en-US" dirty="0" smtClean="0"/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Bar Chart for Sales by Sub-Category</a:t>
            </a: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1. Axes:</a:t>
            </a: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X-axis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Represents sales figures.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Y-axis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Represents different product sub-categories (e.g., Chairs, Tables, Binders, Phones).</a:t>
            </a: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2. Bars: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Each bar corresponds to a sub-category and its width represents the total sales for that sub-category.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4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" t="15975" r="26400" b="1366"/>
          <a:stretch/>
        </p:blipFill>
        <p:spPr>
          <a:xfrm>
            <a:off x="170688" y="381000"/>
            <a:ext cx="7754112" cy="3803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4495800"/>
            <a:ext cx="7467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 sales forecast line chart is a powerful tool for predicting future sales based on historical data and trends. This chart can help businesses plan for upcoming demand, allocate resources efficiently, and make informed decisions. Here’s a detailed explanation of the sales forecast line chart: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0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7162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Sales Forecast :</a:t>
            </a:r>
          </a:p>
          <a:p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Axes:</a:t>
            </a:r>
          </a:p>
          <a:p>
            <a:pPr marL="342900" indent="-342900">
              <a:buAutoNum type="arabicPeriod"/>
            </a:pP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X-axis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Represents the order dates, typically spanning past,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present and future dates.</a:t>
            </a:r>
          </a:p>
          <a:p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Y-axis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Represents the sales figures, usually in monetary units.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2. Lines:</a:t>
            </a:r>
          </a:p>
          <a:p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Historical Sales Line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This line plots the actual sales data up to the current date. It shows the historical performance of sales.</a:t>
            </a:r>
          </a:p>
          <a:p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Forecast Line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This line extends from the current date into the future, showing predicted sales figures based on historical trends and forecasting models.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3. Components:</a:t>
            </a:r>
          </a:p>
          <a:p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Historical Data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Provides a basis for the forecast by showing past sales trends.</a:t>
            </a:r>
          </a:p>
          <a:p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Forecast Data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Uses historical data to project future sales, helping to predict how sales will trend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7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7" t="2614" b="1365"/>
          <a:stretch/>
        </p:blipFill>
        <p:spPr>
          <a:xfrm>
            <a:off x="304800" y="685800"/>
            <a:ext cx="2679192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5200" y="685800"/>
            <a:ext cx="411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Bar Chart for Sales by State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1. Axes:</a:t>
            </a:r>
          </a:p>
          <a:p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X-axis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Represents the sales figures, usually in monetary units.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Y-axis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Represents the different states.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2. Bars: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Each bar corresponds to a specific state, with the width of the bar representing the total sales for that state.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3. Interpretation:</a:t>
            </a:r>
          </a:p>
          <a:p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Comparison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Compare the widths of the bars to see which states generate the most and least sales.</a:t>
            </a:r>
          </a:p>
          <a:p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Trends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Identify any regional trends, such as whether certain areas have higher sales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3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143000"/>
            <a:ext cx="7848601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457200"/>
            <a:ext cx="368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OVERVIEW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3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149</TotalTime>
  <Words>949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SUPER STORE SALES DASHBOARD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2024-07-27T05:47:15Z</dcterms:created>
  <dcterms:modified xsi:type="dcterms:W3CDTF">2024-07-27T08:16:30Z</dcterms:modified>
</cp:coreProperties>
</file>