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/>
              <a:t>ROCK</a:t>
            </a:r>
            <a:br>
              <a:rPr lang="en-US" sz="7200" dirty="0" smtClean="0"/>
            </a:br>
            <a:r>
              <a:rPr lang="en-US" sz="7200" dirty="0" smtClean="0"/>
              <a:t>PAPER</a:t>
            </a:r>
            <a:br>
              <a:rPr lang="en-US" sz="7200" dirty="0" smtClean="0"/>
            </a:br>
            <a:r>
              <a:rPr lang="en-US" sz="7200" dirty="0" smtClean="0"/>
              <a:t>SCISSORS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</a:t>
            </a:r>
            <a:r>
              <a:rPr lang="en-US" dirty="0" err="1"/>
              <a:t>Hirschi</a:t>
            </a:r>
            <a:r>
              <a:rPr lang="en-US" dirty="0"/>
              <a:t>, Keegan Gunderson, Colton Moore, Alec Baird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737" y="1854556"/>
            <a:ext cx="2908263" cy="290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u="sng" dirty="0" smtClean="0"/>
              <a:t>Neural Network</a:t>
            </a:r>
            <a:br>
              <a:rPr lang="en-US" sz="1800" u="sng" dirty="0" smtClean="0"/>
            </a:br>
            <a:r>
              <a:rPr lang="en-US" sz="1800" dirty="0" smtClean="0"/>
              <a:t>needed  lots of data</a:t>
            </a:r>
            <a:br>
              <a:rPr lang="en-US" sz="1800" dirty="0" smtClean="0"/>
            </a:br>
            <a:r>
              <a:rPr lang="en-US" sz="1800" dirty="0" smtClean="0"/>
              <a:t>potential to be very accurate </a:t>
            </a:r>
            <a:br>
              <a:rPr lang="en-US" sz="1800" dirty="0" smtClean="0"/>
            </a:br>
            <a:r>
              <a:rPr lang="en-US" sz="1800" dirty="0" smtClean="0"/>
              <a:t>harder to run and train on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	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u="sng" dirty="0" smtClean="0"/>
              <a:t>Markov Chain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-</a:t>
            </a:r>
            <a:r>
              <a:rPr lang="en-US" sz="1800" smtClean="0"/>
              <a:t>No pre-pr0cessing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-data create per game series</a:t>
            </a:r>
            <a:br>
              <a:rPr lang="en-US" sz="1800" dirty="0" smtClean="0"/>
            </a:br>
            <a:r>
              <a:rPr lang="en-US" sz="1800" dirty="0" smtClean="0"/>
              <a:t>-good flexibility but can lead to less accurate forecast.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Neural Network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Markov </a:t>
            </a:r>
            <a:r>
              <a:rPr lang="en-US" dirty="0"/>
              <a:t>Chain </a:t>
            </a:r>
            <a:endParaRPr lang="en-US" dirty="0"/>
          </a:p>
        </p:txBody>
      </p:sp>
      <p:pic>
        <p:nvPicPr>
          <p:cNvPr id="8" name="Picture 2" descr="Image result for neural network diagram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887" y="2627192"/>
            <a:ext cx="3474745" cy="215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rkov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837" y="2486065"/>
            <a:ext cx="3025506" cy="218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7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lets pla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249" y="1424703"/>
            <a:ext cx="3999449" cy="39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3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35</TotalTime>
  <Words>18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Wingdings 2</vt:lpstr>
      <vt:lpstr>Frame</vt:lpstr>
      <vt:lpstr>ROCK PAPER SCISSORS</vt:lpstr>
      <vt:lpstr>Neural Network needed  lots of data potential to be very accurate  harder to run and train on       Markov Chain  -No pre-pr0cessing -data create per game series -good flexibility but can lead to less accurate forecast. 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PAPER SCISSORS</dc:title>
  <dc:creator>Keegan Gunderson</dc:creator>
  <cp:lastModifiedBy>Keegan Gunderson</cp:lastModifiedBy>
  <cp:revision>12</cp:revision>
  <dcterms:created xsi:type="dcterms:W3CDTF">2019-04-08T17:18:18Z</dcterms:created>
  <dcterms:modified xsi:type="dcterms:W3CDTF">2019-04-08T17:53:37Z</dcterms:modified>
</cp:coreProperties>
</file>