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314" r:id="rId2"/>
    <p:sldId id="315" r:id="rId3"/>
    <p:sldId id="257" r:id="rId4"/>
    <p:sldId id="258" r:id="rId5"/>
    <p:sldId id="259" r:id="rId6"/>
    <p:sldId id="260" r:id="rId7"/>
    <p:sldId id="263" r:id="rId8"/>
    <p:sldId id="261" r:id="rId9"/>
    <p:sldId id="262" r:id="rId10"/>
    <p:sldId id="264" r:id="rId11"/>
    <p:sldId id="265" r:id="rId12"/>
    <p:sldId id="318" r:id="rId13"/>
    <p:sldId id="266" r:id="rId14"/>
    <p:sldId id="316" r:id="rId15"/>
    <p:sldId id="267" r:id="rId16"/>
    <p:sldId id="26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270" r:id="rId25"/>
    <p:sldId id="31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9" d="100"/>
          <a:sy n="69" d="100"/>
        </p:scale>
        <p:origin x="1234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39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79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71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2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87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27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6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2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1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48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69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38F49-B3E2-4BF0-BEC7-C30D34ABBB8D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124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EF514E-0EDB-8706-1AB3-13CC6EB9F2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671" y="2116135"/>
            <a:ext cx="9144000" cy="962706"/>
          </a:xfrm>
        </p:spPr>
        <p:txBody>
          <a:bodyPr>
            <a:normAutofit/>
          </a:bodyPr>
          <a:lstStyle/>
          <a:p>
            <a:r>
              <a:rPr lang="en-US" sz="5000" dirty="0"/>
              <a:t>Pitch Transposer – Audio Sampler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C5BF3FC-CB8B-52E6-B1F2-E4656F2D1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98371"/>
            <a:ext cx="9144000" cy="3445330"/>
          </a:xfrm>
        </p:spPr>
        <p:txBody>
          <a:bodyPr>
            <a:normAutofit/>
          </a:bodyPr>
          <a:lstStyle/>
          <a:p>
            <a:endParaRPr lang="en-US" sz="3000" dirty="0"/>
          </a:p>
          <a:p>
            <a:r>
              <a:rPr lang="en-US" sz="3000" b="1" dirty="0"/>
              <a:t>Presented by :</a:t>
            </a:r>
            <a:br>
              <a:rPr lang="en-US" sz="3000" dirty="0"/>
            </a:br>
            <a:r>
              <a:rPr lang="en-US" sz="3000" dirty="0"/>
              <a:t>G Jeevan(R200783)</a:t>
            </a:r>
          </a:p>
          <a:p>
            <a:r>
              <a:rPr lang="en-US" sz="3000" b="1" dirty="0"/>
              <a:t>Under the guidance of</a:t>
            </a:r>
            <a:r>
              <a:rPr lang="en-US" sz="3000" dirty="0"/>
              <a:t>:</a:t>
            </a:r>
          </a:p>
          <a:p>
            <a:r>
              <a:rPr lang="en-US" sz="3000" dirty="0"/>
              <a:t>Dr. SK Mahammad Rafi M. Tech, </a:t>
            </a:r>
            <a:r>
              <a:rPr lang="en-US" sz="3000" dirty="0" err="1"/>
              <a:t>Ph.D</a:t>
            </a:r>
            <a:endParaRPr lang="en-US" sz="3000" dirty="0"/>
          </a:p>
          <a:p>
            <a:r>
              <a:rPr lang="en-US" sz="3000" dirty="0"/>
              <a:t>Assistant Professor, ECE Dept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7C69A57-9A7F-568B-D716-0BC689B67829}"/>
              </a:ext>
            </a:extLst>
          </p:cNvPr>
          <p:cNvSpPr txBox="1">
            <a:spLocks/>
          </p:cNvSpPr>
          <p:nvPr/>
        </p:nvSpPr>
        <p:spPr>
          <a:xfrm>
            <a:off x="838200" y="114300"/>
            <a:ext cx="10515600" cy="11593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Rajiv Gandhi University of Knowledge Technologies</a:t>
            </a:r>
          </a:p>
        </p:txBody>
      </p:sp>
    </p:spTree>
    <p:extLst>
      <p:ext uri="{BB962C8B-B14F-4D97-AF65-F5344CB8AC3E}">
        <p14:creationId xmlns:p14="http://schemas.microsoft.com/office/powerpoint/2010/main" val="180214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F36AB-8495-038E-9432-819C418ED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MIDI Conversion Formula </a:t>
            </a:r>
          </a:p>
        </p:txBody>
      </p:sp>
      <p:pic>
        <p:nvPicPr>
          <p:cNvPr id="5" name="Content Placeholder 4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C691F56C-B5EF-F3B3-3DFE-BE32A9129C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100" y="2583181"/>
            <a:ext cx="6682888" cy="2199957"/>
          </a:xfrm>
        </p:spPr>
      </p:pic>
    </p:spTree>
    <p:extLst>
      <p:ext uri="{BB962C8B-B14F-4D97-AF65-F5344CB8AC3E}">
        <p14:creationId xmlns:p14="http://schemas.microsoft.com/office/powerpoint/2010/main" val="1247967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646F3-33C7-1068-A1D1-B70CE36B2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A table of numbers with black numbers on it&#10;&#10;AI-generated content may be incorrect.">
            <a:extLst>
              <a:ext uri="{FF2B5EF4-FFF2-40B4-BE49-F238E27FC236}">
                <a16:creationId xmlns:a16="http://schemas.microsoft.com/office/drawing/2014/main" id="{50D2D8FB-3A69-03E3-B504-2D8C7D6389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733" y="359228"/>
            <a:ext cx="7240534" cy="5872617"/>
          </a:xfrm>
        </p:spPr>
      </p:pic>
    </p:spTree>
    <p:extLst>
      <p:ext uri="{BB962C8B-B14F-4D97-AF65-F5344CB8AC3E}">
        <p14:creationId xmlns:p14="http://schemas.microsoft.com/office/powerpoint/2010/main" val="4165139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D7B11C-884D-A8DF-8037-8C91E83E1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954" y="0"/>
            <a:ext cx="87980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446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B18EE-DAD8-C257-E92C-26C7D5971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9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Pitch Transposing</a:t>
            </a:r>
          </a:p>
        </p:txBody>
      </p:sp>
    </p:spTree>
    <p:extLst>
      <p:ext uri="{BB962C8B-B14F-4D97-AF65-F5344CB8AC3E}">
        <p14:creationId xmlns:p14="http://schemas.microsoft.com/office/powerpoint/2010/main" val="4035634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3251B-98E0-A375-4061-872BC8A7C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C97D6-8EE3-874A-CCEB-D9DAFB61E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107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Pitch Transposing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97F57BA-ADAE-D44D-632E-D905E8AC1BD9}"/>
              </a:ext>
            </a:extLst>
          </p:cNvPr>
          <p:cNvSpPr txBox="1">
            <a:spLocks/>
          </p:cNvSpPr>
          <p:nvPr/>
        </p:nvSpPr>
        <p:spPr>
          <a:xfrm>
            <a:off x="843639" y="290149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Overlap add</a:t>
            </a:r>
          </a:p>
        </p:txBody>
      </p:sp>
    </p:spTree>
    <p:extLst>
      <p:ext uri="{BB962C8B-B14F-4D97-AF65-F5344CB8AC3E}">
        <p14:creationId xmlns:p14="http://schemas.microsoft.com/office/powerpoint/2010/main" val="658667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sound wave on a black background&#10;&#10;AI-generated content may be incorrect.">
            <a:extLst>
              <a:ext uri="{FF2B5EF4-FFF2-40B4-BE49-F238E27FC236}">
                <a16:creationId xmlns:a16="http://schemas.microsoft.com/office/drawing/2014/main" id="{FE18DC75-7009-6172-11A7-16B6EC142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988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olorful lines on a black background&#10;&#10;AI-generated content may be incorrect.">
            <a:extLst>
              <a:ext uri="{FF2B5EF4-FFF2-40B4-BE49-F238E27FC236}">
                <a16:creationId xmlns:a16="http://schemas.microsoft.com/office/drawing/2014/main" id="{619E8B0B-7BE6-2DDD-D83F-3AD3EC702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75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B1B1E8-6BC0-DE65-9628-0C432003C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010" y="0"/>
            <a:ext cx="90039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546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044369-5615-631D-BFF3-F12C701ED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71" y="2252498"/>
            <a:ext cx="11164858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687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2C273-0833-9FCF-991C-3A02EED54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75226"/>
          </a:xfrm>
        </p:spPr>
        <p:txBody>
          <a:bodyPr/>
          <a:lstStyle/>
          <a:p>
            <a:pPr algn="ctr"/>
            <a:r>
              <a:rPr lang="en-US" dirty="0"/>
              <a:t>Creating an Interface for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3244406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51F9B-7C4A-46CE-7814-B4DA325F9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53932"/>
          </a:xfrm>
        </p:spPr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02190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22685D-52BB-6C1C-97EB-9C57FF8E8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86" y="699706"/>
            <a:ext cx="11298227" cy="545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238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F319D8-7EB4-692A-AF0F-19450EDE2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E93AB4-790B-860C-F970-4EF079AC8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81" y="733049"/>
            <a:ext cx="11193437" cy="539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303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F5C31B-8B50-D531-41D8-BAE03EE8A3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7C56D5-7686-929B-0D33-5B78FEB0B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971" y="0"/>
            <a:ext cx="84400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514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7DB0C1-B686-A155-F54D-134560886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7F9B0D-50AB-38EC-DE43-516669BB2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051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08C7-A034-90DE-B191-EC08017B1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992" y="0"/>
            <a:ext cx="10890929" cy="5600701"/>
          </a:xfrm>
        </p:spPr>
        <p:txBody>
          <a:bodyPr>
            <a:normAutofit/>
          </a:bodyPr>
          <a:lstStyle/>
          <a:p>
            <a:pPr algn="ctr"/>
            <a:r>
              <a:rPr lang="en-US" sz="5600" dirty="0"/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1360974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3AF22-1267-5C4A-3EA9-1C1382356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3D220BB-0620-B650-9BAA-C4CD2497AD7E}"/>
              </a:ext>
            </a:extLst>
          </p:cNvPr>
          <p:cNvSpPr/>
          <p:nvPr/>
        </p:nvSpPr>
        <p:spPr>
          <a:xfrm>
            <a:off x="-819150" y="-857250"/>
            <a:ext cx="13449300" cy="7715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BE552A-CE69-E653-4A07-8499D82C2386}"/>
              </a:ext>
            </a:extLst>
          </p:cNvPr>
          <p:cNvSpPr txBox="1"/>
          <p:nvPr/>
        </p:nvSpPr>
        <p:spPr>
          <a:xfrm>
            <a:off x="1514122" y="2998113"/>
            <a:ext cx="50940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Congenial Light" panose="020F0502020204030204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4020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ano keys with letters and numbers&#10;&#10;AI-generated content may be incorrect.">
            <a:extLst>
              <a:ext uri="{FF2B5EF4-FFF2-40B4-BE49-F238E27FC236}">
                <a16:creationId xmlns:a16="http://schemas.microsoft.com/office/drawing/2014/main" id="{9928E0EB-40F9-BB1B-DEB8-ADE6E8908C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24" t="8714" b="16586"/>
          <a:stretch/>
        </p:blipFill>
        <p:spPr>
          <a:xfrm>
            <a:off x="0" y="107627"/>
            <a:ext cx="18647229" cy="6642745"/>
          </a:xfrm>
        </p:spPr>
      </p:pic>
    </p:spTree>
    <p:extLst>
      <p:ext uri="{BB962C8B-B14F-4D97-AF65-F5344CB8AC3E}">
        <p14:creationId xmlns:p14="http://schemas.microsoft.com/office/powerpoint/2010/main" val="24353144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D290FD-0B32-0C63-2BC6-2AF10799E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ano keys with letters and numbers&#10;&#10;AI-generated content may be incorrect.">
            <a:extLst>
              <a:ext uri="{FF2B5EF4-FFF2-40B4-BE49-F238E27FC236}">
                <a16:creationId xmlns:a16="http://schemas.microsoft.com/office/drawing/2014/main" id="{7BF4DE2B-38D1-2FC4-F052-6C0ECAD3EE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24" t="8714" b="16586"/>
          <a:stretch/>
        </p:blipFill>
        <p:spPr>
          <a:xfrm>
            <a:off x="-6455229" y="215255"/>
            <a:ext cx="18647229" cy="6642745"/>
          </a:xfrm>
        </p:spPr>
      </p:pic>
    </p:spTree>
    <p:extLst>
      <p:ext uri="{BB962C8B-B14F-4D97-AF65-F5344CB8AC3E}">
        <p14:creationId xmlns:p14="http://schemas.microsoft.com/office/powerpoint/2010/main" val="223047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-up of a document&#10;&#10;AI-generated content may be incorrect.">
            <a:extLst>
              <a:ext uri="{FF2B5EF4-FFF2-40B4-BE49-F238E27FC236}">
                <a16:creationId xmlns:a16="http://schemas.microsoft.com/office/drawing/2014/main" id="{2E3856E7-010A-662D-B5E3-F0D1A50C4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29" y="680470"/>
            <a:ext cx="11610541" cy="5497059"/>
          </a:xfrm>
        </p:spPr>
      </p:pic>
    </p:spTree>
    <p:extLst>
      <p:ext uri="{BB962C8B-B14F-4D97-AF65-F5344CB8AC3E}">
        <p14:creationId xmlns:p14="http://schemas.microsoft.com/office/powerpoint/2010/main" val="3448506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a function&#10;&#10;AI-generated content may be incorrect.">
            <a:extLst>
              <a:ext uri="{FF2B5EF4-FFF2-40B4-BE49-F238E27FC236}">
                <a16:creationId xmlns:a16="http://schemas.microsoft.com/office/drawing/2014/main" id="{3CFF41BE-06BE-13FA-826B-245F5749D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80" y="664141"/>
            <a:ext cx="11459531" cy="5529717"/>
          </a:xfrm>
        </p:spPr>
      </p:pic>
    </p:spTree>
    <p:extLst>
      <p:ext uri="{BB962C8B-B14F-4D97-AF65-F5344CB8AC3E}">
        <p14:creationId xmlns:p14="http://schemas.microsoft.com/office/powerpoint/2010/main" val="2416770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6A053-633D-A1D6-8703-222A300DC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function&#10;&#10;AI-generated content may be incorrect.">
            <a:extLst>
              <a:ext uri="{FF2B5EF4-FFF2-40B4-BE49-F238E27FC236}">
                <a16:creationId xmlns:a16="http://schemas.microsoft.com/office/drawing/2014/main" id="{E8E08008-0DA5-4C7F-F3CF-D7D4167D5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688" y="1224643"/>
            <a:ext cx="10120936" cy="5023531"/>
          </a:xfrm>
        </p:spPr>
      </p:pic>
    </p:spTree>
    <p:extLst>
      <p:ext uri="{BB962C8B-B14F-4D97-AF65-F5344CB8AC3E}">
        <p14:creationId xmlns:p14="http://schemas.microsoft.com/office/powerpoint/2010/main" val="2171452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46DDC-6B65-618D-CB57-7BF2CFEBA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5D13855-51CA-7654-58EF-7F0291522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math equations on a white background&#10;&#10;AI-generated content may be incorrect.">
            <a:extLst>
              <a:ext uri="{FF2B5EF4-FFF2-40B4-BE49-F238E27FC236}">
                <a16:creationId xmlns:a16="http://schemas.microsoft.com/office/drawing/2014/main" id="{3C4DE976-D972-96DB-E8CF-0539CF2BC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77" y="658368"/>
            <a:ext cx="10040102" cy="485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202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8CF38-1B52-433E-3B55-6FB015DE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7E12F-9919-1E6E-2B56-1A2E810D4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math equation with black text&#10;&#10;AI-generated content may be incorrect.">
            <a:extLst>
              <a:ext uri="{FF2B5EF4-FFF2-40B4-BE49-F238E27FC236}">
                <a16:creationId xmlns:a16="http://schemas.microsoft.com/office/drawing/2014/main" id="{62B957C6-E201-E706-1CFC-22A217439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816" y="1711552"/>
            <a:ext cx="7329056" cy="307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884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199</TotalTime>
  <Words>61</Words>
  <Application>Microsoft Office PowerPoint</Application>
  <PresentationFormat>Widescreen</PresentationFormat>
  <Paragraphs>15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Congenial Light</vt:lpstr>
      <vt:lpstr>Office 2013 - 2022 Theme</vt:lpstr>
      <vt:lpstr>Pitch Transposer – Audio Sampler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MIDI Conversion Formula </vt:lpstr>
      <vt:lpstr>PowerPoint Presentation</vt:lpstr>
      <vt:lpstr>PowerPoint Presentation</vt:lpstr>
      <vt:lpstr>Pitch Transposing</vt:lpstr>
      <vt:lpstr>Pitch Transposing</vt:lpstr>
      <vt:lpstr>PowerPoint Presentation</vt:lpstr>
      <vt:lpstr>PowerPoint Presentation</vt:lpstr>
      <vt:lpstr>PowerPoint Presentation</vt:lpstr>
      <vt:lpstr>PowerPoint Presentation</vt:lpstr>
      <vt:lpstr>Creating an Interface for the application</vt:lpstr>
      <vt:lpstr>PowerPoint Presentation</vt:lpstr>
      <vt:lpstr>PowerPoint Presentation</vt:lpstr>
      <vt:lpstr>PowerPoint Presentation</vt:lpstr>
      <vt:lpstr>PowerPoint Presentation</vt:lpstr>
      <vt:lpstr>Scope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Gjeevan2107@outlook.com</dc:creator>
  <cp:lastModifiedBy>Gjeevan2107@outlook.com</cp:lastModifiedBy>
  <cp:revision>1</cp:revision>
  <dcterms:created xsi:type="dcterms:W3CDTF">2025-05-06T07:06:01Z</dcterms:created>
  <dcterms:modified xsi:type="dcterms:W3CDTF">2025-05-06T10:25:29Z</dcterms:modified>
</cp:coreProperties>
</file>