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E1FF17-1B78-494A-B940-81C4F5FD5FB9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0C0A2-EB74-4277-9936-520FC0CA812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200">
              <a:solidFill>
                <a:schemeClr val="bg1"/>
              </a:solidFill>
            </a:rPr>
            <a:t>Language  - java, </a:t>
          </a:r>
        </a:p>
      </dgm:t>
    </dgm:pt>
    <dgm:pt modelId="{6AE50281-4A9F-4898-B689-63BFE5DABDFA}" type="parTrans" cxnId="{598628D6-FD74-495A-9C2C-C2AC65BD3AE4}">
      <dgm:prSet/>
      <dgm:spPr/>
      <dgm:t>
        <a:bodyPr/>
        <a:lstStyle/>
        <a:p>
          <a:endParaRPr lang="en-US"/>
        </a:p>
      </dgm:t>
    </dgm:pt>
    <dgm:pt modelId="{5CFEFC39-2AAB-4345-8969-641B53B87355}" type="sibTrans" cxnId="{598628D6-FD74-495A-9C2C-C2AC65BD3AE4}">
      <dgm:prSet/>
      <dgm:spPr/>
      <dgm:t>
        <a:bodyPr/>
        <a:lstStyle/>
        <a:p>
          <a:endParaRPr lang="en-US"/>
        </a:p>
      </dgm:t>
    </dgm:pt>
    <dgm:pt modelId="{4505644D-A8AA-4C4F-A8B1-509FAADBAD0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200">
              <a:solidFill>
                <a:schemeClr val="bg1"/>
              </a:solidFill>
            </a:rPr>
            <a:t>Framework - SpringBoot, spring JPA</a:t>
          </a:r>
        </a:p>
      </dgm:t>
    </dgm:pt>
    <dgm:pt modelId="{1D53DF50-70C1-4C56-96E0-E1134E4119B4}" type="parTrans" cxnId="{9C7C7481-CEFA-4F09-A2E9-4E709403A8A4}">
      <dgm:prSet/>
      <dgm:spPr/>
      <dgm:t>
        <a:bodyPr/>
        <a:lstStyle/>
        <a:p>
          <a:endParaRPr lang="en-US"/>
        </a:p>
      </dgm:t>
    </dgm:pt>
    <dgm:pt modelId="{DB5A64FD-4AA7-4DCF-BFB3-F20EC99039DF}" type="sibTrans" cxnId="{9C7C7481-CEFA-4F09-A2E9-4E709403A8A4}">
      <dgm:prSet/>
      <dgm:spPr/>
      <dgm:t>
        <a:bodyPr/>
        <a:lstStyle/>
        <a:p>
          <a:endParaRPr lang="en-US"/>
        </a:p>
      </dgm:t>
    </dgm:pt>
    <dgm:pt modelId="{0A728E94-CF70-4EF9-8161-8E644F0D0BB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200">
              <a:solidFill>
                <a:schemeClr val="bg1"/>
              </a:solidFill>
            </a:rPr>
            <a:t>Database – mysql</a:t>
          </a:r>
        </a:p>
      </dgm:t>
    </dgm:pt>
    <dgm:pt modelId="{FCEAFBB4-F890-4049-BCA8-F841CC83814C}" type="parTrans" cxnId="{1F361710-AE70-4A41-8871-EA827CB966C4}">
      <dgm:prSet/>
      <dgm:spPr/>
      <dgm:t>
        <a:bodyPr/>
        <a:lstStyle/>
        <a:p>
          <a:endParaRPr lang="en-US"/>
        </a:p>
      </dgm:t>
    </dgm:pt>
    <dgm:pt modelId="{1709AF21-1CC1-4B33-8787-D7BDD2D5C16C}" type="sibTrans" cxnId="{1F361710-AE70-4A41-8871-EA827CB966C4}">
      <dgm:prSet/>
      <dgm:spPr/>
      <dgm:t>
        <a:bodyPr/>
        <a:lstStyle/>
        <a:p>
          <a:endParaRPr lang="en-US"/>
        </a:p>
      </dgm:t>
    </dgm:pt>
    <dgm:pt modelId="{79A2B507-2548-4D2D-A5B7-62D6F4430B3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200">
              <a:solidFill>
                <a:schemeClr val="bg1"/>
              </a:solidFill>
            </a:rPr>
            <a:t>Integration Technology – can use Kafka to serve high traffic</a:t>
          </a:r>
        </a:p>
      </dgm:t>
    </dgm:pt>
    <dgm:pt modelId="{D9394598-5ECD-4F38-BA0E-86D297877E52}" type="parTrans" cxnId="{359C51B6-D232-401B-A18E-9C6ED574396C}">
      <dgm:prSet/>
      <dgm:spPr/>
      <dgm:t>
        <a:bodyPr/>
        <a:lstStyle/>
        <a:p>
          <a:endParaRPr lang="en-US"/>
        </a:p>
      </dgm:t>
    </dgm:pt>
    <dgm:pt modelId="{C1F3E25C-8D47-4550-8B3E-CE767905092F}" type="sibTrans" cxnId="{359C51B6-D232-401B-A18E-9C6ED574396C}">
      <dgm:prSet/>
      <dgm:spPr/>
      <dgm:t>
        <a:bodyPr/>
        <a:lstStyle/>
        <a:p>
          <a:endParaRPr lang="en-US"/>
        </a:p>
      </dgm:t>
    </dgm:pt>
    <dgm:pt modelId="{AF496995-0E5D-4C2C-A316-270944BB070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200">
              <a:solidFill>
                <a:schemeClr val="bg1"/>
              </a:solidFill>
            </a:rPr>
            <a:t>Editors – IntelliJ Idea (familiar with eclipse)</a:t>
          </a:r>
        </a:p>
      </dgm:t>
    </dgm:pt>
    <dgm:pt modelId="{70B7D77D-4A32-448C-9E29-006E4CCA5AE1}" type="parTrans" cxnId="{88264D3A-1101-4D89-AE52-E54366111254}">
      <dgm:prSet/>
      <dgm:spPr/>
      <dgm:t>
        <a:bodyPr/>
        <a:lstStyle/>
        <a:p>
          <a:endParaRPr lang="en-US"/>
        </a:p>
      </dgm:t>
    </dgm:pt>
    <dgm:pt modelId="{3D851E7D-7C36-473B-BA83-2D80539A4725}" type="sibTrans" cxnId="{88264D3A-1101-4D89-AE52-E54366111254}">
      <dgm:prSet/>
      <dgm:spPr/>
      <dgm:t>
        <a:bodyPr/>
        <a:lstStyle/>
        <a:p>
          <a:endParaRPr lang="en-US"/>
        </a:p>
      </dgm:t>
    </dgm:pt>
    <dgm:pt modelId="{A00F8A39-C68E-4A18-9BAF-3D20300EF3A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200">
              <a:solidFill>
                <a:schemeClr val="bg1"/>
              </a:solidFill>
            </a:rPr>
            <a:t>Cloud Technologies – can use AWS RDS instance and  EC2 instance. </a:t>
          </a:r>
        </a:p>
      </dgm:t>
    </dgm:pt>
    <dgm:pt modelId="{A07D936A-9F55-4982-9B3F-4218957C9528}" type="parTrans" cxnId="{A9918D7B-2B6F-4BA1-9A78-701746DD3086}">
      <dgm:prSet/>
      <dgm:spPr/>
      <dgm:t>
        <a:bodyPr/>
        <a:lstStyle/>
        <a:p>
          <a:endParaRPr lang="en-US"/>
        </a:p>
      </dgm:t>
    </dgm:pt>
    <dgm:pt modelId="{B2F20861-C491-470C-BB86-0C305B5F5205}" type="sibTrans" cxnId="{A9918D7B-2B6F-4BA1-9A78-701746DD3086}">
      <dgm:prSet/>
      <dgm:spPr/>
      <dgm:t>
        <a:bodyPr/>
        <a:lstStyle/>
        <a:p>
          <a:endParaRPr lang="en-US"/>
        </a:p>
      </dgm:t>
    </dgm:pt>
    <dgm:pt modelId="{7300D5BB-F4FE-4F75-8856-2152FBB78D0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200">
              <a:solidFill>
                <a:schemeClr val="bg1"/>
              </a:solidFill>
            </a:rPr>
            <a:t>Presentation - Draw.io for class diagram and  ER diagram</a:t>
          </a:r>
        </a:p>
      </dgm:t>
    </dgm:pt>
    <dgm:pt modelId="{A9F1320D-95DB-4749-B031-ED789F86F7CB}" type="parTrans" cxnId="{050D9F7B-9E53-490E-8DD7-AF10527C6FF7}">
      <dgm:prSet/>
      <dgm:spPr/>
      <dgm:t>
        <a:bodyPr/>
        <a:lstStyle/>
        <a:p>
          <a:endParaRPr lang="en-US"/>
        </a:p>
      </dgm:t>
    </dgm:pt>
    <dgm:pt modelId="{735AD3AB-E32D-48EE-9394-17F83FEC4DE3}" type="sibTrans" cxnId="{050D9F7B-9E53-490E-8DD7-AF10527C6FF7}">
      <dgm:prSet/>
      <dgm:spPr/>
      <dgm:t>
        <a:bodyPr/>
        <a:lstStyle/>
        <a:p>
          <a:endParaRPr lang="en-US"/>
        </a:p>
      </dgm:t>
    </dgm:pt>
    <dgm:pt modelId="{5F417856-F371-4557-B3BB-C6A748A2737B}" type="pres">
      <dgm:prSet presAssocID="{AAE1FF17-1B78-494A-B940-81C4F5FD5FB9}" presName="root" presStyleCnt="0">
        <dgm:presLayoutVars>
          <dgm:dir/>
          <dgm:resizeHandles val="exact"/>
        </dgm:presLayoutVars>
      </dgm:prSet>
      <dgm:spPr/>
    </dgm:pt>
    <dgm:pt modelId="{FE90A995-FC24-4AE9-860A-F62BD950F826}" type="pres">
      <dgm:prSet presAssocID="{CC70C0A2-EB74-4277-9936-520FC0CA8128}" presName="compNode" presStyleCnt="0"/>
      <dgm:spPr/>
    </dgm:pt>
    <dgm:pt modelId="{A1BF77F6-41DB-4DC5-ACC9-EDBEBD43FF7C}" type="pres">
      <dgm:prSet presAssocID="{CC70C0A2-EB74-4277-9936-520FC0CA8128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B9C02A86-85C5-44B2-B6EF-DDDE0D978450}" type="pres">
      <dgm:prSet presAssocID="{CC70C0A2-EB74-4277-9936-520FC0CA812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6585E1B-00AD-4AF2-B5B3-18D3B19CCF97}" type="pres">
      <dgm:prSet presAssocID="{CC70C0A2-EB74-4277-9936-520FC0CA8128}" presName="spaceRect" presStyleCnt="0"/>
      <dgm:spPr/>
    </dgm:pt>
    <dgm:pt modelId="{5DEED483-7055-4CE3-8539-F84E20BCC8DE}" type="pres">
      <dgm:prSet presAssocID="{CC70C0A2-EB74-4277-9936-520FC0CA8128}" presName="textRect" presStyleLbl="revTx" presStyleIdx="0" presStyleCnt="7">
        <dgm:presLayoutVars>
          <dgm:chMax val="1"/>
          <dgm:chPref val="1"/>
        </dgm:presLayoutVars>
      </dgm:prSet>
      <dgm:spPr/>
    </dgm:pt>
    <dgm:pt modelId="{BC4383C2-D382-4BAF-A5BD-460C077E8694}" type="pres">
      <dgm:prSet presAssocID="{5CFEFC39-2AAB-4345-8969-641B53B87355}" presName="sibTrans" presStyleCnt="0"/>
      <dgm:spPr/>
    </dgm:pt>
    <dgm:pt modelId="{040A69C0-523C-422E-84AF-124010C7705A}" type="pres">
      <dgm:prSet presAssocID="{4505644D-A8AA-4C4F-A8B1-509FAADBAD08}" presName="compNode" presStyleCnt="0"/>
      <dgm:spPr/>
    </dgm:pt>
    <dgm:pt modelId="{4D201B26-C0F3-4D3A-AB13-C606A1E5A761}" type="pres">
      <dgm:prSet presAssocID="{4505644D-A8AA-4C4F-A8B1-509FAADBAD08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D72EC67F-7A1B-404A-81E9-FB749F4E4E8C}" type="pres">
      <dgm:prSet presAssocID="{4505644D-A8AA-4C4F-A8B1-509FAADBAD0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47E5ADD6-A922-4979-BB36-C1879515D2DA}" type="pres">
      <dgm:prSet presAssocID="{4505644D-A8AA-4C4F-A8B1-509FAADBAD08}" presName="spaceRect" presStyleCnt="0"/>
      <dgm:spPr/>
    </dgm:pt>
    <dgm:pt modelId="{ACA7111B-5972-4993-8EA6-EB7A39F3B9F2}" type="pres">
      <dgm:prSet presAssocID="{4505644D-A8AA-4C4F-A8B1-509FAADBAD08}" presName="textRect" presStyleLbl="revTx" presStyleIdx="1" presStyleCnt="7">
        <dgm:presLayoutVars>
          <dgm:chMax val="1"/>
          <dgm:chPref val="1"/>
        </dgm:presLayoutVars>
      </dgm:prSet>
      <dgm:spPr/>
    </dgm:pt>
    <dgm:pt modelId="{F1D2A89B-508A-4697-857A-73DA482C8FBA}" type="pres">
      <dgm:prSet presAssocID="{DB5A64FD-4AA7-4DCF-BFB3-F20EC99039DF}" presName="sibTrans" presStyleCnt="0"/>
      <dgm:spPr/>
    </dgm:pt>
    <dgm:pt modelId="{98638D81-23D1-46AC-8D39-FA7CF2CD16F0}" type="pres">
      <dgm:prSet presAssocID="{0A728E94-CF70-4EF9-8161-8E644F0D0BB3}" presName="compNode" presStyleCnt="0"/>
      <dgm:spPr/>
    </dgm:pt>
    <dgm:pt modelId="{C0EED43B-AB4F-4D6C-B619-71B51470B7DF}" type="pres">
      <dgm:prSet presAssocID="{0A728E94-CF70-4EF9-8161-8E644F0D0BB3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93D00B43-4A70-4391-8091-302123B5220F}" type="pres">
      <dgm:prSet presAssocID="{0A728E94-CF70-4EF9-8161-8E644F0D0BB3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7605353-A217-4D37-BFC5-5908BAE04948}" type="pres">
      <dgm:prSet presAssocID="{0A728E94-CF70-4EF9-8161-8E644F0D0BB3}" presName="spaceRect" presStyleCnt="0"/>
      <dgm:spPr/>
    </dgm:pt>
    <dgm:pt modelId="{8EB0D84A-E6B7-4450-847F-7FD1ADA8EEE2}" type="pres">
      <dgm:prSet presAssocID="{0A728E94-CF70-4EF9-8161-8E644F0D0BB3}" presName="textRect" presStyleLbl="revTx" presStyleIdx="2" presStyleCnt="7">
        <dgm:presLayoutVars>
          <dgm:chMax val="1"/>
          <dgm:chPref val="1"/>
        </dgm:presLayoutVars>
      </dgm:prSet>
      <dgm:spPr/>
    </dgm:pt>
    <dgm:pt modelId="{37CF0F10-0574-459C-B2A2-B7C9EC8C1669}" type="pres">
      <dgm:prSet presAssocID="{1709AF21-1CC1-4B33-8787-D7BDD2D5C16C}" presName="sibTrans" presStyleCnt="0"/>
      <dgm:spPr/>
    </dgm:pt>
    <dgm:pt modelId="{F5EA0BF9-853B-4DFB-9413-EB7A7C8BB597}" type="pres">
      <dgm:prSet presAssocID="{79A2B507-2548-4D2D-A5B7-62D6F4430B3E}" presName="compNode" presStyleCnt="0"/>
      <dgm:spPr/>
    </dgm:pt>
    <dgm:pt modelId="{8D19BDC8-402A-426A-8C54-38C31C8853D4}" type="pres">
      <dgm:prSet presAssocID="{79A2B507-2548-4D2D-A5B7-62D6F4430B3E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356141D7-99CE-40CA-A8E4-E5F9147609C2}" type="pres">
      <dgm:prSet presAssocID="{79A2B507-2548-4D2D-A5B7-62D6F4430B3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11B847DD-CE5B-4A27-8FFF-31BF3BCEE311}" type="pres">
      <dgm:prSet presAssocID="{79A2B507-2548-4D2D-A5B7-62D6F4430B3E}" presName="spaceRect" presStyleCnt="0"/>
      <dgm:spPr/>
    </dgm:pt>
    <dgm:pt modelId="{D72683D8-9934-4D2A-B01A-71B88BFEF04A}" type="pres">
      <dgm:prSet presAssocID="{79A2B507-2548-4D2D-A5B7-62D6F4430B3E}" presName="textRect" presStyleLbl="revTx" presStyleIdx="3" presStyleCnt="7">
        <dgm:presLayoutVars>
          <dgm:chMax val="1"/>
          <dgm:chPref val="1"/>
        </dgm:presLayoutVars>
      </dgm:prSet>
      <dgm:spPr/>
    </dgm:pt>
    <dgm:pt modelId="{E3917FF7-7F7F-4EB0-A788-1BE6635A1175}" type="pres">
      <dgm:prSet presAssocID="{C1F3E25C-8D47-4550-8B3E-CE767905092F}" presName="sibTrans" presStyleCnt="0"/>
      <dgm:spPr/>
    </dgm:pt>
    <dgm:pt modelId="{6B835F29-FCC0-4B3E-843A-4950CBE67575}" type="pres">
      <dgm:prSet presAssocID="{AF496995-0E5D-4C2C-A316-270944BB070F}" presName="compNode" presStyleCnt="0"/>
      <dgm:spPr/>
    </dgm:pt>
    <dgm:pt modelId="{64FF8BB4-8E17-4ADC-BF40-B3D990C55FBF}" type="pres">
      <dgm:prSet presAssocID="{AF496995-0E5D-4C2C-A316-270944BB070F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A7407A9E-133F-45B2-9D02-9119509A2725}" type="pres">
      <dgm:prSet presAssocID="{AF496995-0E5D-4C2C-A316-270944BB070F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642D85CC-0592-405B-85BC-3A5268EF7B66}" type="pres">
      <dgm:prSet presAssocID="{AF496995-0E5D-4C2C-A316-270944BB070F}" presName="spaceRect" presStyleCnt="0"/>
      <dgm:spPr/>
    </dgm:pt>
    <dgm:pt modelId="{5EEA8480-7D9E-45AD-9646-16A649DB8C10}" type="pres">
      <dgm:prSet presAssocID="{AF496995-0E5D-4C2C-A316-270944BB070F}" presName="textRect" presStyleLbl="revTx" presStyleIdx="4" presStyleCnt="7">
        <dgm:presLayoutVars>
          <dgm:chMax val="1"/>
          <dgm:chPref val="1"/>
        </dgm:presLayoutVars>
      </dgm:prSet>
      <dgm:spPr/>
    </dgm:pt>
    <dgm:pt modelId="{EC68846A-9718-44F8-AA07-58E1AA9CB94F}" type="pres">
      <dgm:prSet presAssocID="{3D851E7D-7C36-473B-BA83-2D80539A4725}" presName="sibTrans" presStyleCnt="0"/>
      <dgm:spPr/>
    </dgm:pt>
    <dgm:pt modelId="{2077215D-15CE-45E7-AB4C-978C2EB37E53}" type="pres">
      <dgm:prSet presAssocID="{A00F8A39-C68E-4A18-9BAF-3D20300EF3AD}" presName="compNode" presStyleCnt="0"/>
      <dgm:spPr/>
    </dgm:pt>
    <dgm:pt modelId="{18C5A70A-6442-43E5-87FB-DAE9F963AF7E}" type="pres">
      <dgm:prSet presAssocID="{A00F8A39-C68E-4A18-9BAF-3D20300EF3AD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EE791FB2-B385-486E-BD62-4BBF36980E97}" type="pres">
      <dgm:prSet presAssocID="{A00F8A39-C68E-4A18-9BAF-3D20300EF3A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1A63278D-E485-4431-A016-030BC4C62B1B}" type="pres">
      <dgm:prSet presAssocID="{A00F8A39-C68E-4A18-9BAF-3D20300EF3AD}" presName="spaceRect" presStyleCnt="0"/>
      <dgm:spPr/>
    </dgm:pt>
    <dgm:pt modelId="{388CD649-62E5-4E43-9376-ECCD868EA6F7}" type="pres">
      <dgm:prSet presAssocID="{A00F8A39-C68E-4A18-9BAF-3D20300EF3AD}" presName="textRect" presStyleLbl="revTx" presStyleIdx="5" presStyleCnt="7">
        <dgm:presLayoutVars>
          <dgm:chMax val="1"/>
          <dgm:chPref val="1"/>
        </dgm:presLayoutVars>
      </dgm:prSet>
      <dgm:spPr/>
    </dgm:pt>
    <dgm:pt modelId="{A3E14002-106E-4869-858B-E77FE9291559}" type="pres">
      <dgm:prSet presAssocID="{B2F20861-C491-470C-BB86-0C305B5F5205}" presName="sibTrans" presStyleCnt="0"/>
      <dgm:spPr/>
    </dgm:pt>
    <dgm:pt modelId="{21FDEE7C-B9A2-457E-A573-46DBD711337B}" type="pres">
      <dgm:prSet presAssocID="{7300D5BB-F4FE-4F75-8856-2152FBB78D00}" presName="compNode" presStyleCnt="0"/>
      <dgm:spPr/>
    </dgm:pt>
    <dgm:pt modelId="{BD8D0115-C62A-449C-87E8-4F2F507F7684}" type="pres">
      <dgm:prSet presAssocID="{7300D5BB-F4FE-4F75-8856-2152FBB78D00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649E6727-26C3-4F0C-953E-B4FD625F6CFA}" type="pres">
      <dgm:prSet presAssocID="{7300D5BB-F4FE-4F75-8856-2152FBB78D0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6AB26CF-8B3E-4379-91FA-4EE2528CC20F}" type="pres">
      <dgm:prSet presAssocID="{7300D5BB-F4FE-4F75-8856-2152FBB78D00}" presName="spaceRect" presStyleCnt="0"/>
      <dgm:spPr/>
    </dgm:pt>
    <dgm:pt modelId="{32085789-6861-40A9-A246-5DD5EAE7209B}" type="pres">
      <dgm:prSet presAssocID="{7300D5BB-F4FE-4F75-8856-2152FBB78D00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1F361710-AE70-4A41-8871-EA827CB966C4}" srcId="{AAE1FF17-1B78-494A-B940-81C4F5FD5FB9}" destId="{0A728E94-CF70-4EF9-8161-8E644F0D0BB3}" srcOrd="2" destOrd="0" parTransId="{FCEAFBB4-F890-4049-BCA8-F841CC83814C}" sibTransId="{1709AF21-1CC1-4B33-8787-D7BDD2D5C16C}"/>
    <dgm:cxn modelId="{3B271D2F-A4EF-4C64-AB2C-395390162A19}" type="presOf" srcId="{79A2B507-2548-4D2D-A5B7-62D6F4430B3E}" destId="{D72683D8-9934-4D2A-B01A-71B88BFEF04A}" srcOrd="0" destOrd="0" presId="urn:microsoft.com/office/officeart/2018/5/layout/IconLeafLabelList"/>
    <dgm:cxn modelId="{88264D3A-1101-4D89-AE52-E54366111254}" srcId="{AAE1FF17-1B78-494A-B940-81C4F5FD5FB9}" destId="{AF496995-0E5D-4C2C-A316-270944BB070F}" srcOrd="4" destOrd="0" parTransId="{70B7D77D-4A32-448C-9E29-006E4CCA5AE1}" sibTransId="{3D851E7D-7C36-473B-BA83-2D80539A4725}"/>
    <dgm:cxn modelId="{BC2E0E6C-9364-4C09-92EF-6B05E5A1A329}" type="presOf" srcId="{0A728E94-CF70-4EF9-8161-8E644F0D0BB3}" destId="{8EB0D84A-E6B7-4450-847F-7FD1ADA8EEE2}" srcOrd="0" destOrd="0" presId="urn:microsoft.com/office/officeart/2018/5/layout/IconLeafLabelList"/>
    <dgm:cxn modelId="{8F6D5570-7933-4EE8-BF2A-EEE12CEEFE6D}" type="presOf" srcId="{7300D5BB-F4FE-4F75-8856-2152FBB78D00}" destId="{32085789-6861-40A9-A246-5DD5EAE7209B}" srcOrd="0" destOrd="0" presId="urn:microsoft.com/office/officeart/2018/5/layout/IconLeafLabelList"/>
    <dgm:cxn modelId="{86457576-DF3D-48BD-8453-CC8D0E5366F6}" type="presOf" srcId="{AF496995-0E5D-4C2C-A316-270944BB070F}" destId="{5EEA8480-7D9E-45AD-9646-16A649DB8C10}" srcOrd="0" destOrd="0" presId="urn:microsoft.com/office/officeart/2018/5/layout/IconLeafLabelList"/>
    <dgm:cxn modelId="{A9918D7B-2B6F-4BA1-9A78-701746DD3086}" srcId="{AAE1FF17-1B78-494A-B940-81C4F5FD5FB9}" destId="{A00F8A39-C68E-4A18-9BAF-3D20300EF3AD}" srcOrd="5" destOrd="0" parTransId="{A07D936A-9F55-4982-9B3F-4218957C9528}" sibTransId="{B2F20861-C491-470C-BB86-0C305B5F5205}"/>
    <dgm:cxn modelId="{050D9F7B-9E53-490E-8DD7-AF10527C6FF7}" srcId="{AAE1FF17-1B78-494A-B940-81C4F5FD5FB9}" destId="{7300D5BB-F4FE-4F75-8856-2152FBB78D00}" srcOrd="6" destOrd="0" parTransId="{A9F1320D-95DB-4749-B031-ED789F86F7CB}" sibTransId="{735AD3AB-E32D-48EE-9394-17F83FEC4DE3}"/>
    <dgm:cxn modelId="{17C0367E-A678-44B6-90E7-9D5D2FAFC7B0}" type="presOf" srcId="{CC70C0A2-EB74-4277-9936-520FC0CA8128}" destId="{5DEED483-7055-4CE3-8539-F84E20BCC8DE}" srcOrd="0" destOrd="0" presId="urn:microsoft.com/office/officeart/2018/5/layout/IconLeafLabelList"/>
    <dgm:cxn modelId="{9C7C7481-CEFA-4F09-A2E9-4E709403A8A4}" srcId="{AAE1FF17-1B78-494A-B940-81C4F5FD5FB9}" destId="{4505644D-A8AA-4C4F-A8B1-509FAADBAD08}" srcOrd="1" destOrd="0" parTransId="{1D53DF50-70C1-4C56-96E0-E1134E4119B4}" sibTransId="{DB5A64FD-4AA7-4DCF-BFB3-F20EC99039DF}"/>
    <dgm:cxn modelId="{0355B993-B019-4151-BE74-350B348A77BE}" type="presOf" srcId="{AAE1FF17-1B78-494A-B940-81C4F5FD5FB9}" destId="{5F417856-F371-4557-B3BB-C6A748A2737B}" srcOrd="0" destOrd="0" presId="urn:microsoft.com/office/officeart/2018/5/layout/IconLeafLabelList"/>
    <dgm:cxn modelId="{07C4789D-BE01-4C68-B145-E265A87F5CBD}" type="presOf" srcId="{A00F8A39-C68E-4A18-9BAF-3D20300EF3AD}" destId="{388CD649-62E5-4E43-9376-ECCD868EA6F7}" srcOrd="0" destOrd="0" presId="urn:microsoft.com/office/officeart/2018/5/layout/IconLeafLabelList"/>
    <dgm:cxn modelId="{6B0F26A1-133A-4663-BEF2-658D0F5362D8}" type="presOf" srcId="{4505644D-A8AA-4C4F-A8B1-509FAADBAD08}" destId="{ACA7111B-5972-4993-8EA6-EB7A39F3B9F2}" srcOrd="0" destOrd="0" presId="urn:microsoft.com/office/officeart/2018/5/layout/IconLeafLabelList"/>
    <dgm:cxn modelId="{359C51B6-D232-401B-A18E-9C6ED574396C}" srcId="{AAE1FF17-1B78-494A-B940-81C4F5FD5FB9}" destId="{79A2B507-2548-4D2D-A5B7-62D6F4430B3E}" srcOrd="3" destOrd="0" parTransId="{D9394598-5ECD-4F38-BA0E-86D297877E52}" sibTransId="{C1F3E25C-8D47-4550-8B3E-CE767905092F}"/>
    <dgm:cxn modelId="{598628D6-FD74-495A-9C2C-C2AC65BD3AE4}" srcId="{AAE1FF17-1B78-494A-B940-81C4F5FD5FB9}" destId="{CC70C0A2-EB74-4277-9936-520FC0CA8128}" srcOrd="0" destOrd="0" parTransId="{6AE50281-4A9F-4898-B689-63BFE5DABDFA}" sibTransId="{5CFEFC39-2AAB-4345-8969-641B53B87355}"/>
    <dgm:cxn modelId="{1C906909-1249-4374-A513-B1DFBBB5C70B}" type="presParOf" srcId="{5F417856-F371-4557-B3BB-C6A748A2737B}" destId="{FE90A995-FC24-4AE9-860A-F62BD950F826}" srcOrd="0" destOrd="0" presId="urn:microsoft.com/office/officeart/2018/5/layout/IconLeafLabelList"/>
    <dgm:cxn modelId="{E78A67E3-2D6E-4094-AEF1-FCF3DA69F393}" type="presParOf" srcId="{FE90A995-FC24-4AE9-860A-F62BD950F826}" destId="{A1BF77F6-41DB-4DC5-ACC9-EDBEBD43FF7C}" srcOrd="0" destOrd="0" presId="urn:microsoft.com/office/officeart/2018/5/layout/IconLeafLabelList"/>
    <dgm:cxn modelId="{987596D3-8FEB-4356-BC94-63914910F7B8}" type="presParOf" srcId="{FE90A995-FC24-4AE9-860A-F62BD950F826}" destId="{B9C02A86-85C5-44B2-B6EF-DDDE0D978450}" srcOrd="1" destOrd="0" presId="urn:microsoft.com/office/officeart/2018/5/layout/IconLeafLabelList"/>
    <dgm:cxn modelId="{06C4059E-87A5-4E97-BB4D-C20CFC112995}" type="presParOf" srcId="{FE90A995-FC24-4AE9-860A-F62BD950F826}" destId="{C6585E1B-00AD-4AF2-B5B3-18D3B19CCF97}" srcOrd="2" destOrd="0" presId="urn:microsoft.com/office/officeart/2018/5/layout/IconLeafLabelList"/>
    <dgm:cxn modelId="{74BED7F3-5E1D-41BD-A76D-96A279DBACEE}" type="presParOf" srcId="{FE90A995-FC24-4AE9-860A-F62BD950F826}" destId="{5DEED483-7055-4CE3-8539-F84E20BCC8DE}" srcOrd="3" destOrd="0" presId="urn:microsoft.com/office/officeart/2018/5/layout/IconLeafLabelList"/>
    <dgm:cxn modelId="{21BB645F-5021-4AEF-B439-01773C42EDE6}" type="presParOf" srcId="{5F417856-F371-4557-B3BB-C6A748A2737B}" destId="{BC4383C2-D382-4BAF-A5BD-460C077E8694}" srcOrd="1" destOrd="0" presId="urn:microsoft.com/office/officeart/2018/5/layout/IconLeafLabelList"/>
    <dgm:cxn modelId="{474492D1-1B2B-46A3-BABB-E2217AB7B095}" type="presParOf" srcId="{5F417856-F371-4557-B3BB-C6A748A2737B}" destId="{040A69C0-523C-422E-84AF-124010C7705A}" srcOrd="2" destOrd="0" presId="urn:microsoft.com/office/officeart/2018/5/layout/IconLeafLabelList"/>
    <dgm:cxn modelId="{10C69046-A3EF-4D44-B180-0EC54FCC1EBF}" type="presParOf" srcId="{040A69C0-523C-422E-84AF-124010C7705A}" destId="{4D201B26-C0F3-4D3A-AB13-C606A1E5A761}" srcOrd="0" destOrd="0" presId="urn:microsoft.com/office/officeart/2018/5/layout/IconLeafLabelList"/>
    <dgm:cxn modelId="{50DD5547-E2C7-4908-950A-874D8BBF93AA}" type="presParOf" srcId="{040A69C0-523C-422E-84AF-124010C7705A}" destId="{D72EC67F-7A1B-404A-81E9-FB749F4E4E8C}" srcOrd="1" destOrd="0" presId="urn:microsoft.com/office/officeart/2018/5/layout/IconLeafLabelList"/>
    <dgm:cxn modelId="{D55C797D-12A3-464D-B9F7-DB89F2357823}" type="presParOf" srcId="{040A69C0-523C-422E-84AF-124010C7705A}" destId="{47E5ADD6-A922-4979-BB36-C1879515D2DA}" srcOrd="2" destOrd="0" presId="urn:microsoft.com/office/officeart/2018/5/layout/IconLeafLabelList"/>
    <dgm:cxn modelId="{2842F6C2-F25E-4AEC-9E57-8959B6B3D60C}" type="presParOf" srcId="{040A69C0-523C-422E-84AF-124010C7705A}" destId="{ACA7111B-5972-4993-8EA6-EB7A39F3B9F2}" srcOrd="3" destOrd="0" presId="urn:microsoft.com/office/officeart/2018/5/layout/IconLeafLabelList"/>
    <dgm:cxn modelId="{7F9319DA-5F79-44DD-83CF-FB4A50678FB7}" type="presParOf" srcId="{5F417856-F371-4557-B3BB-C6A748A2737B}" destId="{F1D2A89B-508A-4697-857A-73DA482C8FBA}" srcOrd="3" destOrd="0" presId="urn:microsoft.com/office/officeart/2018/5/layout/IconLeafLabelList"/>
    <dgm:cxn modelId="{03C47F75-E524-4923-8087-1899942EFDFB}" type="presParOf" srcId="{5F417856-F371-4557-B3BB-C6A748A2737B}" destId="{98638D81-23D1-46AC-8D39-FA7CF2CD16F0}" srcOrd="4" destOrd="0" presId="urn:microsoft.com/office/officeart/2018/5/layout/IconLeafLabelList"/>
    <dgm:cxn modelId="{E2BDC0F7-0685-40B8-A772-0097088FE663}" type="presParOf" srcId="{98638D81-23D1-46AC-8D39-FA7CF2CD16F0}" destId="{C0EED43B-AB4F-4D6C-B619-71B51470B7DF}" srcOrd="0" destOrd="0" presId="urn:microsoft.com/office/officeart/2018/5/layout/IconLeafLabelList"/>
    <dgm:cxn modelId="{43663872-6CF8-4318-8F14-138C0C69CDA7}" type="presParOf" srcId="{98638D81-23D1-46AC-8D39-FA7CF2CD16F0}" destId="{93D00B43-4A70-4391-8091-302123B5220F}" srcOrd="1" destOrd="0" presId="urn:microsoft.com/office/officeart/2018/5/layout/IconLeafLabelList"/>
    <dgm:cxn modelId="{EBA9E1D7-28A2-425A-AEF4-054FDA76B07E}" type="presParOf" srcId="{98638D81-23D1-46AC-8D39-FA7CF2CD16F0}" destId="{C7605353-A217-4D37-BFC5-5908BAE04948}" srcOrd="2" destOrd="0" presId="urn:microsoft.com/office/officeart/2018/5/layout/IconLeafLabelList"/>
    <dgm:cxn modelId="{F34E66F0-72D7-4B24-80CC-F9EA43343F1F}" type="presParOf" srcId="{98638D81-23D1-46AC-8D39-FA7CF2CD16F0}" destId="{8EB0D84A-E6B7-4450-847F-7FD1ADA8EEE2}" srcOrd="3" destOrd="0" presId="urn:microsoft.com/office/officeart/2018/5/layout/IconLeafLabelList"/>
    <dgm:cxn modelId="{3B225222-C4ED-4175-93A7-9BB382F9FB38}" type="presParOf" srcId="{5F417856-F371-4557-B3BB-C6A748A2737B}" destId="{37CF0F10-0574-459C-B2A2-B7C9EC8C1669}" srcOrd="5" destOrd="0" presId="urn:microsoft.com/office/officeart/2018/5/layout/IconLeafLabelList"/>
    <dgm:cxn modelId="{93D86E17-F12B-43C1-8A90-AFF308DFEB59}" type="presParOf" srcId="{5F417856-F371-4557-B3BB-C6A748A2737B}" destId="{F5EA0BF9-853B-4DFB-9413-EB7A7C8BB597}" srcOrd="6" destOrd="0" presId="urn:microsoft.com/office/officeart/2018/5/layout/IconLeafLabelList"/>
    <dgm:cxn modelId="{91119108-155C-466C-9B94-7DB97DEAFF19}" type="presParOf" srcId="{F5EA0BF9-853B-4DFB-9413-EB7A7C8BB597}" destId="{8D19BDC8-402A-426A-8C54-38C31C8853D4}" srcOrd="0" destOrd="0" presId="urn:microsoft.com/office/officeart/2018/5/layout/IconLeafLabelList"/>
    <dgm:cxn modelId="{B8F54290-7795-4057-A1A0-E1B7926A055E}" type="presParOf" srcId="{F5EA0BF9-853B-4DFB-9413-EB7A7C8BB597}" destId="{356141D7-99CE-40CA-A8E4-E5F9147609C2}" srcOrd="1" destOrd="0" presId="urn:microsoft.com/office/officeart/2018/5/layout/IconLeafLabelList"/>
    <dgm:cxn modelId="{206082FB-039F-4EFA-A2A9-364C1C366EC1}" type="presParOf" srcId="{F5EA0BF9-853B-4DFB-9413-EB7A7C8BB597}" destId="{11B847DD-CE5B-4A27-8FFF-31BF3BCEE311}" srcOrd="2" destOrd="0" presId="urn:microsoft.com/office/officeart/2018/5/layout/IconLeafLabelList"/>
    <dgm:cxn modelId="{8EADE1AD-59BA-4028-A58F-68BF15F97751}" type="presParOf" srcId="{F5EA0BF9-853B-4DFB-9413-EB7A7C8BB597}" destId="{D72683D8-9934-4D2A-B01A-71B88BFEF04A}" srcOrd="3" destOrd="0" presId="urn:microsoft.com/office/officeart/2018/5/layout/IconLeafLabelList"/>
    <dgm:cxn modelId="{67257FB2-DF0D-471A-90FC-3B4B2A55D2C1}" type="presParOf" srcId="{5F417856-F371-4557-B3BB-C6A748A2737B}" destId="{E3917FF7-7F7F-4EB0-A788-1BE6635A1175}" srcOrd="7" destOrd="0" presId="urn:microsoft.com/office/officeart/2018/5/layout/IconLeafLabelList"/>
    <dgm:cxn modelId="{6253C4FA-B62E-4FFD-96FB-648BF9684BC5}" type="presParOf" srcId="{5F417856-F371-4557-B3BB-C6A748A2737B}" destId="{6B835F29-FCC0-4B3E-843A-4950CBE67575}" srcOrd="8" destOrd="0" presId="urn:microsoft.com/office/officeart/2018/5/layout/IconLeafLabelList"/>
    <dgm:cxn modelId="{F43C83ED-C081-49ED-B573-752CA847ECDB}" type="presParOf" srcId="{6B835F29-FCC0-4B3E-843A-4950CBE67575}" destId="{64FF8BB4-8E17-4ADC-BF40-B3D990C55FBF}" srcOrd="0" destOrd="0" presId="urn:microsoft.com/office/officeart/2018/5/layout/IconLeafLabelList"/>
    <dgm:cxn modelId="{48108F67-789F-4894-B52D-EE9E08597B05}" type="presParOf" srcId="{6B835F29-FCC0-4B3E-843A-4950CBE67575}" destId="{A7407A9E-133F-45B2-9D02-9119509A2725}" srcOrd="1" destOrd="0" presId="urn:microsoft.com/office/officeart/2018/5/layout/IconLeafLabelList"/>
    <dgm:cxn modelId="{55EDC04C-4D6A-45D9-9F7D-8A3765615202}" type="presParOf" srcId="{6B835F29-FCC0-4B3E-843A-4950CBE67575}" destId="{642D85CC-0592-405B-85BC-3A5268EF7B66}" srcOrd="2" destOrd="0" presId="urn:microsoft.com/office/officeart/2018/5/layout/IconLeafLabelList"/>
    <dgm:cxn modelId="{131E6C7F-59E2-41B4-8BF5-B9324011A090}" type="presParOf" srcId="{6B835F29-FCC0-4B3E-843A-4950CBE67575}" destId="{5EEA8480-7D9E-45AD-9646-16A649DB8C10}" srcOrd="3" destOrd="0" presId="urn:microsoft.com/office/officeart/2018/5/layout/IconLeafLabelList"/>
    <dgm:cxn modelId="{A683B1D1-D4D7-4AA6-AAC9-D58FA1EC0B65}" type="presParOf" srcId="{5F417856-F371-4557-B3BB-C6A748A2737B}" destId="{EC68846A-9718-44F8-AA07-58E1AA9CB94F}" srcOrd="9" destOrd="0" presId="urn:microsoft.com/office/officeart/2018/5/layout/IconLeafLabelList"/>
    <dgm:cxn modelId="{F9141EB0-5706-4E3F-9347-1242C307945B}" type="presParOf" srcId="{5F417856-F371-4557-B3BB-C6A748A2737B}" destId="{2077215D-15CE-45E7-AB4C-978C2EB37E53}" srcOrd="10" destOrd="0" presId="urn:microsoft.com/office/officeart/2018/5/layout/IconLeafLabelList"/>
    <dgm:cxn modelId="{D16E317D-B862-4E7F-B397-A4C2467A053A}" type="presParOf" srcId="{2077215D-15CE-45E7-AB4C-978C2EB37E53}" destId="{18C5A70A-6442-43E5-87FB-DAE9F963AF7E}" srcOrd="0" destOrd="0" presId="urn:microsoft.com/office/officeart/2018/5/layout/IconLeafLabelList"/>
    <dgm:cxn modelId="{64002AEB-1DC2-4FA7-9ED6-C21171B03F61}" type="presParOf" srcId="{2077215D-15CE-45E7-AB4C-978C2EB37E53}" destId="{EE791FB2-B385-486E-BD62-4BBF36980E97}" srcOrd="1" destOrd="0" presId="urn:microsoft.com/office/officeart/2018/5/layout/IconLeafLabelList"/>
    <dgm:cxn modelId="{F382B4C3-6CA9-4C4C-AC2F-F7B04DA6B73C}" type="presParOf" srcId="{2077215D-15CE-45E7-AB4C-978C2EB37E53}" destId="{1A63278D-E485-4431-A016-030BC4C62B1B}" srcOrd="2" destOrd="0" presId="urn:microsoft.com/office/officeart/2018/5/layout/IconLeafLabelList"/>
    <dgm:cxn modelId="{97D3C39D-E85A-44B8-914B-CAE1BA5DA1D6}" type="presParOf" srcId="{2077215D-15CE-45E7-AB4C-978C2EB37E53}" destId="{388CD649-62E5-4E43-9376-ECCD868EA6F7}" srcOrd="3" destOrd="0" presId="urn:microsoft.com/office/officeart/2018/5/layout/IconLeafLabelList"/>
    <dgm:cxn modelId="{06EB3B02-3833-46B3-949A-6DBA0CF50E7C}" type="presParOf" srcId="{5F417856-F371-4557-B3BB-C6A748A2737B}" destId="{A3E14002-106E-4869-858B-E77FE9291559}" srcOrd="11" destOrd="0" presId="urn:microsoft.com/office/officeart/2018/5/layout/IconLeafLabelList"/>
    <dgm:cxn modelId="{68AB9047-4E7C-4308-9A42-4F4FC8D86536}" type="presParOf" srcId="{5F417856-F371-4557-B3BB-C6A748A2737B}" destId="{21FDEE7C-B9A2-457E-A573-46DBD711337B}" srcOrd="12" destOrd="0" presId="urn:microsoft.com/office/officeart/2018/5/layout/IconLeafLabelList"/>
    <dgm:cxn modelId="{885E4F0D-164F-41C1-AA89-8EF1F69AA060}" type="presParOf" srcId="{21FDEE7C-B9A2-457E-A573-46DBD711337B}" destId="{BD8D0115-C62A-449C-87E8-4F2F507F7684}" srcOrd="0" destOrd="0" presId="urn:microsoft.com/office/officeart/2018/5/layout/IconLeafLabelList"/>
    <dgm:cxn modelId="{43B3BCAC-53FE-4F7F-9F02-A5B650559A25}" type="presParOf" srcId="{21FDEE7C-B9A2-457E-A573-46DBD711337B}" destId="{649E6727-26C3-4F0C-953E-B4FD625F6CFA}" srcOrd="1" destOrd="0" presId="urn:microsoft.com/office/officeart/2018/5/layout/IconLeafLabelList"/>
    <dgm:cxn modelId="{A9431606-743A-434B-88F1-AEFBF2C4384C}" type="presParOf" srcId="{21FDEE7C-B9A2-457E-A573-46DBD711337B}" destId="{B6AB26CF-8B3E-4379-91FA-4EE2528CC20F}" srcOrd="2" destOrd="0" presId="urn:microsoft.com/office/officeart/2018/5/layout/IconLeafLabelList"/>
    <dgm:cxn modelId="{AB5AC896-1100-4604-9DD5-4CBBF0095939}" type="presParOf" srcId="{21FDEE7C-B9A2-457E-A573-46DBD711337B}" destId="{32085789-6861-40A9-A246-5DD5EAE7209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0D6139-A952-4C02-8909-372390CEAF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373BD68-B447-447B-AAA5-C1A6ABF07D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Spring boot application with intention to create </a:t>
          </a:r>
          <a:r>
            <a:rPr lang="en-US" dirty="0" err="1"/>
            <a:t>RESTFul</a:t>
          </a:r>
          <a:r>
            <a:rPr lang="en-US" dirty="0"/>
            <a:t> APIs </a:t>
          </a:r>
        </a:p>
      </dgm:t>
    </dgm:pt>
    <dgm:pt modelId="{B64D98FA-E564-4BC8-9C2A-1935F58E70EC}" type="parTrans" cxnId="{D77DE114-5328-4993-A256-AFF91E3D1D96}">
      <dgm:prSet/>
      <dgm:spPr/>
      <dgm:t>
        <a:bodyPr/>
        <a:lstStyle/>
        <a:p>
          <a:endParaRPr lang="en-US"/>
        </a:p>
      </dgm:t>
    </dgm:pt>
    <dgm:pt modelId="{04DB89DC-C588-4DA5-921F-9123FCC3D63C}" type="sibTrans" cxnId="{D77DE114-5328-4993-A256-AFF91E3D1D96}">
      <dgm:prSet/>
      <dgm:spPr/>
      <dgm:t>
        <a:bodyPr/>
        <a:lstStyle/>
        <a:p>
          <a:endParaRPr lang="en-US"/>
        </a:p>
      </dgm:t>
    </dgm:pt>
    <dgm:pt modelId="{BAEBC7FC-5C8B-47BB-84A4-B927A5AC21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Apis shall be invoked by front end applications – mobile/Web to avail the intended feature</a:t>
          </a:r>
        </a:p>
      </dgm:t>
    </dgm:pt>
    <dgm:pt modelId="{3B7A4A11-907D-4022-A685-89093D63FE1A}" type="parTrans" cxnId="{457EFB1D-82E6-4458-9047-FE63C2E5853B}">
      <dgm:prSet/>
      <dgm:spPr/>
      <dgm:t>
        <a:bodyPr/>
        <a:lstStyle/>
        <a:p>
          <a:endParaRPr lang="en-US"/>
        </a:p>
      </dgm:t>
    </dgm:pt>
    <dgm:pt modelId="{5EC5E596-065A-4566-B819-25189F575BFF}" type="sibTrans" cxnId="{457EFB1D-82E6-4458-9047-FE63C2E5853B}">
      <dgm:prSet/>
      <dgm:spPr/>
      <dgm:t>
        <a:bodyPr/>
        <a:lstStyle/>
        <a:p>
          <a:endParaRPr lang="en-US"/>
        </a:p>
      </dgm:t>
    </dgm:pt>
    <dgm:pt modelId="{0206AE34-D3D3-4EED-B60D-BCC741A8B3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DB schema is created and shared to store the desired data in Mysql Database.</a:t>
          </a:r>
        </a:p>
      </dgm:t>
    </dgm:pt>
    <dgm:pt modelId="{77A472D7-CAAA-4A10-B786-46ED640F748A}" type="parTrans" cxnId="{8A071F69-DC65-4A0F-9DA8-72DB05CBAF9B}">
      <dgm:prSet/>
      <dgm:spPr/>
      <dgm:t>
        <a:bodyPr/>
        <a:lstStyle/>
        <a:p>
          <a:endParaRPr lang="en-US"/>
        </a:p>
      </dgm:t>
    </dgm:pt>
    <dgm:pt modelId="{ADDC5EA5-C638-4C94-9511-13BD2F55EF2B}" type="sibTrans" cxnId="{8A071F69-DC65-4A0F-9DA8-72DB05CBAF9B}">
      <dgm:prSet/>
      <dgm:spPr/>
      <dgm:t>
        <a:bodyPr/>
        <a:lstStyle/>
        <a:p>
          <a:endParaRPr lang="en-US"/>
        </a:p>
      </dgm:t>
    </dgm:pt>
    <dgm:pt modelId="{31C3172B-DA41-48E8-B7FC-A69D273019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Implementation via </a:t>
          </a:r>
          <a:r>
            <a:rPr lang="en-US" dirty="0" err="1"/>
            <a:t>commandLineRunner</a:t>
          </a:r>
          <a:r>
            <a:rPr lang="en-US" dirty="0"/>
            <a:t> to test the scenario implementations.</a:t>
          </a:r>
        </a:p>
      </dgm:t>
    </dgm:pt>
    <dgm:pt modelId="{229C27E1-323B-4BE0-9013-55175D617B9F}" type="parTrans" cxnId="{1551DF43-EABC-41EC-8409-F40213C5A5E7}">
      <dgm:prSet/>
      <dgm:spPr/>
      <dgm:t>
        <a:bodyPr/>
        <a:lstStyle/>
        <a:p>
          <a:endParaRPr lang="en-US"/>
        </a:p>
      </dgm:t>
    </dgm:pt>
    <dgm:pt modelId="{323EC568-16DF-4884-9073-67FB36986514}" type="sibTrans" cxnId="{1551DF43-EABC-41EC-8409-F40213C5A5E7}">
      <dgm:prSet/>
      <dgm:spPr/>
      <dgm:t>
        <a:bodyPr/>
        <a:lstStyle/>
        <a:p>
          <a:endParaRPr lang="en-US"/>
        </a:p>
      </dgm:t>
    </dgm:pt>
    <dgm:pt modelId="{B19A2E1A-832A-4270-A23A-445B33A3BD1B}" type="pres">
      <dgm:prSet presAssocID="{A10D6139-A952-4C02-8909-372390CEAF01}" presName="root" presStyleCnt="0">
        <dgm:presLayoutVars>
          <dgm:dir/>
          <dgm:resizeHandles val="exact"/>
        </dgm:presLayoutVars>
      </dgm:prSet>
      <dgm:spPr/>
    </dgm:pt>
    <dgm:pt modelId="{6EBB8F80-BC73-41DE-82B5-EFC5846FD1B2}" type="pres">
      <dgm:prSet presAssocID="{C373BD68-B447-447B-AAA5-C1A6ABF07D44}" presName="compNode" presStyleCnt="0"/>
      <dgm:spPr/>
    </dgm:pt>
    <dgm:pt modelId="{FB9E6672-564B-4283-A848-ABA4E087E709}" type="pres">
      <dgm:prSet presAssocID="{C373BD68-B447-447B-AAA5-C1A6ABF07D44}" presName="bgRect" presStyleLbl="bgShp" presStyleIdx="0" presStyleCnt="4"/>
      <dgm:spPr/>
    </dgm:pt>
    <dgm:pt modelId="{EDBB8CC2-AF80-401B-ACF6-B41D6AA915B7}" type="pres">
      <dgm:prSet presAssocID="{C373BD68-B447-447B-AAA5-C1A6ABF07D4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ECE9A3E-CF4F-4C25-AC98-E41B66502FD5}" type="pres">
      <dgm:prSet presAssocID="{C373BD68-B447-447B-AAA5-C1A6ABF07D44}" presName="spaceRect" presStyleCnt="0"/>
      <dgm:spPr/>
    </dgm:pt>
    <dgm:pt modelId="{8D3121AC-8611-4A2F-A2DD-7D582EDA1201}" type="pres">
      <dgm:prSet presAssocID="{C373BD68-B447-447B-AAA5-C1A6ABF07D44}" presName="parTx" presStyleLbl="revTx" presStyleIdx="0" presStyleCnt="4">
        <dgm:presLayoutVars>
          <dgm:chMax val="0"/>
          <dgm:chPref val="0"/>
        </dgm:presLayoutVars>
      </dgm:prSet>
      <dgm:spPr/>
    </dgm:pt>
    <dgm:pt modelId="{A87D87EA-ED0A-4C7E-83AD-C0487D35CB11}" type="pres">
      <dgm:prSet presAssocID="{04DB89DC-C588-4DA5-921F-9123FCC3D63C}" presName="sibTrans" presStyleCnt="0"/>
      <dgm:spPr/>
    </dgm:pt>
    <dgm:pt modelId="{7A2A0CEA-7964-45A7-8161-31418588B4B3}" type="pres">
      <dgm:prSet presAssocID="{BAEBC7FC-5C8B-47BB-84A4-B927A5AC2153}" presName="compNode" presStyleCnt="0"/>
      <dgm:spPr/>
    </dgm:pt>
    <dgm:pt modelId="{AA79D745-8C32-47AB-B870-9A2363CFF063}" type="pres">
      <dgm:prSet presAssocID="{BAEBC7FC-5C8B-47BB-84A4-B927A5AC2153}" presName="bgRect" presStyleLbl="bgShp" presStyleIdx="1" presStyleCnt="4"/>
      <dgm:spPr/>
    </dgm:pt>
    <dgm:pt modelId="{958D4CF4-F308-46C5-9534-1675F2982B32}" type="pres">
      <dgm:prSet presAssocID="{BAEBC7FC-5C8B-47BB-84A4-B927A5AC215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 with hive"/>
        </a:ext>
      </dgm:extLst>
    </dgm:pt>
    <dgm:pt modelId="{A5D0B37D-D636-4FCA-8E8B-2464AA6F3431}" type="pres">
      <dgm:prSet presAssocID="{BAEBC7FC-5C8B-47BB-84A4-B927A5AC2153}" presName="spaceRect" presStyleCnt="0"/>
      <dgm:spPr/>
    </dgm:pt>
    <dgm:pt modelId="{5BEA774A-2FC6-4620-B05D-16F811B76BFC}" type="pres">
      <dgm:prSet presAssocID="{BAEBC7FC-5C8B-47BB-84A4-B927A5AC2153}" presName="parTx" presStyleLbl="revTx" presStyleIdx="1" presStyleCnt="4">
        <dgm:presLayoutVars>
          <dgm:chMax val="0"/>
          <dgm:chPref val="0"/>
        </dgm:presLayoutVars>
      </dgm:prSet>
      <dgm:spPr/>
    </dgm:pt>
    <dgm:pt modelId="{483F7F1A-901F-45A7-9432-634E267E5FB4}" type="pres">
      <dgm:prSet presAssocID="{5EC5E596-065A-4566-B819-25189F575BFF}" presName="sibTrans" presStyleCnt="0"/>
      <dgm:spPr/>
    </dgm:pt>
    <dgm:pt modelId="{CD4844BE-D879-40A2-8CAE-AB9811AF1A6E}" type="pres">
      <dgm:prSet presAssocID="{0206AE34-D3D3-4EED-B60D-BCC741A8B375}" presName="compNode" presStyleCnt="0"/>
      <dgm:spPr/>
    </dgm:pt>
    <dgm:pt modelId="{59AA8718-2989-4086-BB6E-5CBBA974AA6C}" type="pres">
      <dgm:prSet presAssocID="{0206AE34-D3D3-4EED-B60D-BCC741A8B375}" presName="bgRect" presStyleLbl="bgShp" presStyleIdx="2" presStyleCnt="4"/>
      <dgm:spPr/>
    </dgm:pt>
    <dgm:pt modelId="{FE1FE5E7-D943-4263-98D2-67F069FCDEA8}" type="pres">
      <dgm:prSet presAssocID="{0206AE34-D3D3-4EED-B60D-BCC741A8B37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666D1C4-943D-4D53-BC55-E6509F9F857F}" type="pres">
      <dgm:prSet presAssocID="{0206AE34-D3D3-4EED-B60D-BCC741A8B375}" presName="spaceRect" presStyleCnt="0"/>
      <dgm:spPr/>
    </dgm:pt>
    <dgm:pt modelId="{F69BE183-6CDD-4108-B0D4-4A1595EF90D9}" type="pres">
      <dgm:prSet presAssocID="{0206AE34-D3D3-4EED-B60D-BCC741A8B375}" presName="parTx" presStyleLbl="revTx" presStyleIdx="2" presStyleCnt="4">
        <dgm:presLayoutVars>
          <dgm:chMax val="0"/>
          <dgm:chPref val="0"/>
        </dgm:presLayoutVars>
      </dgm:prSet>
      <dgm:spPr/>
    </dgm:pt>
    <dgm:pt modelId="{DE0C4C5E-E184-4432-BAC5-446DCEBADAFF}" type="pres">
      <dgm:prSet presAssocID="{ADDC5EA5-C638-4C94-9511-13BD2F55EF2B}" presName="sibTrans" presStyleCnt="0"/>
      <dgm:spPr/>
    </dgm:pt>
    <dgm:pt modelId="{AED743B8-4D80-4F66-BCD2-4C99D72BBB15}" type="pres">
      <dgm:prSet presAssocID="{31C3172B-DA41-48E8-B7FC-A69D27301911}" presName="compNode" presStyleCnt="0"/>
      <dgm:spPr/>
    </dgm:pt>
    <dgm:pt modelId="{3B1245C1-48A0-4C62-A0D2-8DD0F3D0265D}" type="pres">
      <dgm:prSet presAssocID="{31C3172B-DA41-48E8-B7FC-A69D27301911}" presName="bgRect" presStyleLbl="bgShp" presStyleIdx="3" presStyleCnt="4"/>
      <dgm:spPr/>
    </dgm:pt>
    <dgm:pt modelId="{441E971B-ACEE-4709-9E2F-7DD49FB0F80E}" type="pres">
      <dgm:prSet presAssocID="{31C3172B-DA41-48E8-B7FC-A69D2730191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B28E078-0232-472B-827F-8B82187A265D}" type="pres">
      <dgm:prSet presAssocID="{31C3172B-DA41-48E8-B7FC-A69D27301911}" presName="spaceRect" presStyleCnt="0"/>
      <dgm:spPr/>
    </dgm:pt>
    <dgm:pt modelId="{0F1C53C3-1A68-48D8-8AFF-5DFA328CC3A8}" type="pres">
      <dgm:prSet presAssocID="{31C3172B-DA41-48E8-B7FC-A69D2730191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77DE114-5328-4993-A256-AFF91E3D1D96}" srcId="{A10D6139-A952-4C02-8909-372390CEAF01}" destId="{C373BD68-B447-447B-AAA5-C1A6ABF07D44}" srcOrd="0" destOrd="0" parTransId="{B64D98FA-E564-4BC8-9C2A-1935F58E70EC}" sibTransId="{04DB89DC-C588-4DA5-921F-9123FCC3D63C}"/>
    <dgm:cxn modelId="{457EFB1D-82E6-4458-9047-FE63C2E5853B}" srcId="{A10D6139-A952-4C02-8909-372390CEAF01}" destId="{BAEBC7FC-5C8B-47BB-84A4-B927A5AC2153}" srcOrd="1" destOrd="0" parTransId="{3B7A4A11-907D-4022-A685-89093D63FE1A}" sibTransId="{5EC5E596-065A-4566-B819-25189F575BFF}"/>
    <dgm:cxn modelId="{BE5E6B5F-023E-4BEE-AF94-02BB4DD4452E}" type="presOf" srcId="{C373BD68-B447-447B-AAA5-C1A6ABF07D44}" destId="{8D3121AC-8611-4A2F-A2DD-7D582EDA1201}" srcOrd="0" destOrd="0" presId="urn:microsoft.com/office/officeart/2018/2/layout/IconVerticalSolidList"/>
    <dgm:cxn modelId="{1551DF43-EABC-41EC-8409-F40213C5A5E7}" srcId="{A10D6139-A952-4C02-8909-372390CEAF01}" destId="{31C3172B-DA41-48E8-B7FC-A69D27301911}" srcOrd="3" destOrd="0" parTransId="{229C27E1-323B-4BE0-9013-55175D617B9F}" sibTransId="{323EC568-16DF-4884-9073-67FB36986514}"/>
    <dgm:cxn modelId="{8A071F69-DC65-4A0F-9DA8-72DB05CBAF9B}" srcId="{A10D6139-A952-4C02-8909-372390CEAF01}" destId="{0206AE34-D3D3-4EED-B60D-BCC741A8B375}" srcOrd="2" destOrd="0" parTransId="{77A472D7-CAAA-4A10-B786-46ED640F748A}" sibTransId="{ADDC5EA5-C638-4C94-9511-13BD2F55EF2B}"/>
    <dgm:cxn modelId="{743FD876-22D2-4147-9B8C-5ED84F8D6C5E}" type="presOf" srcId="{BAEBC7FC-5C8B-47BB-84A4-B927A5AC2153}" destId="{5BEA774A-2FC6-4620-B05D-16F811B76BFC}" srcOrd="0" destOrd="0" presId="urn:microsoft.com/office/officeart/2018/2/layout/IconVerticalSolidList"/>
    <dgm:cxn modelId="{0154BCA2-7B94-41D1-9CE8-4BD7BA4223E0}" type="presOf" srcId="{A10D6139-A952-4C02-8909-372390CEAF01}" destId="{B19A2E1A-832A-4270-A23A-445B33A3BD1B}" srcOrd="0" destOrd="0" presId="urn:microsoft.com/office/officeart/2018/2/layout/IconVerticalSolidList"/>
    <dgm:cxn modelId="{2FC863B0-EB29-4040-AB62-27C271F48759}" type="presOf" srcId="{0206AE34-D3D3-4EED-B60D-BCC741A8B375}" destId="{F69BE183-6CDD-4108-B0D4-4A1595EF90D9}" srcOrd="0" destOrd="0" presId="urn:microsoft.com/office/officeart/2018/2/layout/IconVerticalSolidList"/>
    <dgm:cxn modelId="{9FAE2EFC-2A3D-4908-80BC-52B7C48A0220}" type="presOf" srcId="{31C3172B-DA41-48E8-B7FC-A69D27301911}" destId="{0F1C53C3-1A68-48D8-8AFF-5DFA328CC3A8}" srcOrd="0" destOrd="0" presId="urn:microsoft.com/office/officeart/2018/2/layout/IconVerticalSolidList"/>
    <dgm:cxn modelId="{F30CD110-A881-46EA-BD4E-A054D3505DCC}" type="presParOf" srcId="{B19A2E1A-832A-4270-A23A-445B33A3BD1B}" destId="{6EBB8F80-BC73-41DE-82B5-EFC5846FD1B2}" srcOrd="0" destOrd="0" presId="urn:microsoft.com/office/officeart/2018/2/layout/IconVerticalSolidList"/>
    <dgm:cxn modelId="{2972DEF0-ECC7-4A3F-A2A6-B204C4AC0204}" type="presParOf" srcId="{6EBB8F80-BC73-41DE-82B5-EFC5846FD1B2}" destId="{FB9E6672-564B-4283-A848-ABA4E087E709}" srcOrd="0" destOrd="0" presId="urn:microsoft.com/office/officeart/2018/2/layout/IconVerticalSolidList"/>
    <dgm:cxn modelId="{68E3F506-990B-4DB8-AAA9-9D5157549580}" type="presParOf" srcId="{6EBB8F80-BC73-41DE-82B5-EFC5846FD1B2}" destId="{EDBB8CC2-AF80-401B-ACF6-B41D6AA915B7}" srcOrd="1" destOrd="0" presId="urn:microsoft.com/office/officeart/2018/2/layout/IconVerticalSolidList"/>
    <dgm:cxn modelId="{6876DC16-A918-4BFF-93A3-06B4571A7774}" type="presParOf" srcId="{6EBB8F80-BC73-41DE-82B5-EFC5846FD1B2}" destId="{5ECE9A3E-CF4F-4C25-AC98-E41B66502FD5}" srcOrd="2" destOrd="0" presId="urn:microsoft.com/office/officeart/2018/2/layout/IconVerticalSolidList"/>
    <dgm:cxn modelId="{063086B6-6EDC-47AF-BECE-6D5559E44306}" type="presParOf" srcId="{6EBB8F80-BC73-41DE-82B5-EFC5846FD1B2}" destId="{8D3121AC-8611-4A2F-A2DD-7D582EDA1201}" srcOrd="3" destOrd="0" presId="urn:microsoft.com/office/officeart/2018/2/layout/IconVerticalSolidList"/>
    <dgm:cxn modelId="{47DFD2B0-8E5F-4EFC-8C5D-49F21A36D716}" type="presParOf" srcId="{B19A2E1A-832A-4270-A23A-445B33A3BD1B}" destId="{A87D87EA-ED0A-4C7E-83AD-C0487D35CB11}" srcOrd="1" destOrd="0" presId="urn:microsoft.com/office/officeart/2018/2/layout/IconVerticalSolidList"/>
    <dgm:cxn modelId="{2B55AD4F-1647-4A0B-B7BC-E3C5679D6339}" type="presParOf" srcId="{B19A2E1A-832A-4270-A23A-445B33A3BD1B}" destId="{7A2A0CEA-7964-45A7-8161-31418588B4B3}" srcOrd="2" destOrd="0" presId="urn:microsoft.com/office/officeart/2018/2/layout/IconVerticalSolidList"/>
    <dgm:cxn modelId="{49A051C1-6998-4579-8321-E1D340BF35C2}" type="presParOf" srcId="{7A2A0CEA-7964-45A7-8161-31418588B4B3}" destId="{AA79D745-8C32-47AB-B870-9A2363CFF063}" srcOrd="0" destOrd="0" presId="urn:microsoft.com/office/officeart/2018/2/layout/IconVerticalSolidList"/>
    <dgm:cxn modelId="{778B54DB-4BB2-440B-834B-4D6C4FD9CD69}" type="presParOf" srcId="{7A2A0CEA-7964-45A7-8161-31418588B4B3}" destId="{958D4CF4-F308-46C5-9534-1675F2982B32}" srcOrd="1" destOrd="0" presId="urn:microsoft.com/office/officeart/2018/2/layout/IconVerticalSolidList"/>
    <dgm:cxn modelId="{325229AF-46B8-471D-B2C3-7B4146D18F62}" type="presParOf" srcId="{7A2A0CEA-7964-45A7-8161-31418588B4B3}" destId="{A5D0B37D-D636-4FCA-8E8B-2464AA6F3431}" srcOrd="2" destOrd="0" presId="urn:microsoft.com/office/officeart/2018/2/layout/IconVerticalSolidList"/>
    <dgm:cxn modelId="{3D02BBDA-9A71-4E69-9E03-BAB3C5DC0841}" type="presParOf" srcId="{7A2A0CEA-7964-45A7-8161-31418588B4B3}" destId="{5BEA774A-2FC6-4620-B05D-16F811B76BFC}" srcOrd="3" destOrd="0" presId="urn:microsoft.com/office/officeart/2018/2/layout/IconVerticalSolidList"/>
    <dgm:cxn modelId="{6BC700F5-FE2E-44AE-8592-05822326BDFE}" type="presParOf" srcId="{B19A2E1A-832A-4270-A23A-445B33A3BD1B}" destId="{483F7F1A-901F-45A7-9432-634E267E5FB4}" srcOrd="3" destOrd="0" presId="urn:microsoft.com/office/officeart/2018/2/layout/IconVerticalSolidList"/>
    <dgm:cxn modelId="{DEC1BBBD-80F1-4BC8-94FF-DFEA183013D1}" type="presParOf" srcId="{B19A2E1A-832A-4270-A23A-445B33A3BD1B}" destId="{CD4844BE-D879-40A2-8CAE-AB9811AF1A6E}" srcOrd="4" destOrd="0" presId="urn:microsoft.com/office/officeart/2018/2/layout/IconVerticalSolidList"/>
    <dgm:cxn modelId="{115083A6-25DC-4D67-91CA-70AA18A40728}" type="presParOf" srcId="{CD4844BE-D879-40A2-8CAE-AB9811AF1A6E}" destId="{59AA8718-2989-4086-BB6E-5CBBA974AA6C}" srcOrd="0" destOrd="0" presId="urn:microsoft.com/office/officeart/2018/2/layout/IconVerticalSolidList"/>
    <dgm:cxn modelId="{2A9F0C60-C090-427F-B117-66EDF90DEC0B}" type="presParOf" srcId="{CD4844BE-D879-40A2-8CAE-AB9811AF1A6E}" destId="{FE1FE5E7-D943-4263-98D2-67F069FCDEA8}" srcOrd="1" destOrd="0" presId="urn:microsoft.com/office/officeart/2018/2/layout/IconVerticalSolidList"/>
    <dgm:cxn modelId="{F117A0ED-64C5-4381-B48F-9C8E19A6A4ED}" type="presParOf" srcId="{CD4844BE-D879-40A2-8CAE-AB9811AF1A6E}" destId="{5666D1C4-943D-4D53-BC55-E6509F9F857F}" srcOrd="2" destOrd="0" presId="urn:microsoft.com/office/officeart/2018/2/layout/IconVerticalSolidList"/>
    <dgm:cxn modelId="{E113DB7B-7FFA-4A3B-9F53-F4074118E684}" type="presParOf" srcId="{CD4844BE-D879-40A2-8CAE-AB9811AF1A6E}" destId="{F69BE183-6CDD-4108-B0D4-4A1595EF90D9}" srcOrd="3" destOrd="0" presId="urn:microsoft.com/office/officeart/2018/2/layout/IconVerticalSolidList"/>
    <dgm:cxn modelId="{EEC4C313-3318-469A-AC4B-14F8C982DED6}" type="presParOf" srcId="{B19A2E1A-832A-4270-A23A-445B33A3BD1B}" destId="{DE0C4C5E-E184-4432-BAC5-446DCEBADAFF}" srcOrd="5" destOrd="0" presId="urn:microsoft.com/office/officeart/2018/2/layout/IconVerticalSolidList"/>
    <dgm:cxn modelId="{F8DB9EA8-A9AE-4641-8721-D5818AC9DB9F}" type="presParOf" srcId="{B19A2E1A-832A-4270-A23A-445B33A3BD1B}" destId="{AED743B8-4D80-4F66-BCD2-4C99D72BBB15}" srcOrd="6" destOrd="0" presId="urn:microsoft.com/office/officeart/2018/2/layout/IconVerticalSolidList"/>
    <dgm:cxn modelId="{7D8C284C-9340-4ADB-8537-34342183347E}" type="presParOf" srcId="{AED743B8-4D80-4F66-BCD2-4C99D72BBB15}" destId="{3B1245C1-48A0-4C62-A0D2-8DD0F3D0265D}" srcOrd="0" destOrd="0" presId="urn:microsoft.com/office/officeart/2018/2/layout/IconVerticalSolidList"/>
    <dgm:cxn modelId="{CC76B8D5-FFD4-4709-B2D5-EB69CC3C3ED5}" type="presParOf" srcId="{AED743B8-4D80-4F66-BCD2-4C99D72BBB15}" destId="{441E971B-ACEE-4709-9E2F-7DD49FB0F80E}" srcOrd="1" destOrd="0" presId="urn:microsoft.com/office/officeart/2018/2/layout/IconVerticalSolidList"/>
    <dgm:cxn modelId="{9EACEA7F-6B50-4B75-A45E-AAC1B5F6D36B}" type="presParOf" srcId="{AED743B8-4D80-4F66-BCD2-4C99D72BBB15}" destId="{CB28E078-0232-472B-827F-8B82187A265D}" srcOrd="2" destOrd="0" presId="urn:microsoft.com/office/officeart/2018/2/layout/IconVerticalSolidList"/>
    <dgm:cxn modelId="{0B849C79-9E45-4794-942F-F11C0AF8A6F9}" type="presParOf" srcId="{AED743B8-4D80-4F66-BCD2-4C99D72BBB15}" destId="{0F1C53C3-1A68-48D8-8AFF-5DFA328CC3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6E0E9C-66CE-4D6A-B61E-900011A4D67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9718DDF-6002-48DA-8D3F-25C1FC06CB5C}">
      <dgm:prSet/>
      <dgm:spPr/>
      <dgm:t>
        <a:bodyPr/>
        <a:lstStyle/>
        <a:p>
          <a:pPr>
            <a:defRPr b="1"/>
          </a:pPr>
          <a:r>
            <a:rPr lang="en-US"/>
            <a:t>It goes from monolithic design on one single server to Service-oriented/microservices architecture.</a:t>
          </a:r>
        </a:p>
      </dgm:t>
    </dgm:pt>
    <dgm:pt modelId="{5A388459-8A0B-4D25-B5A0-6C5B3C2A4883}" type="parTrans" cxnId="{911C2ADC-5C57-485A-A4AF-6D7A65E3358F}">
      <dgm:prSet/>
      <dgm:spPr/>
      <dgm:t>
        <a:bodyPr/>
        <a:lstStyle/>
        <a:p>
          <a:endParaRPr lang="en-US"/>
        </a:p>
      </dgm:t>
    </dgm:pt>
    <dgm:pt modelId="{E6BBD120-A42D-4607-8331-B9EFA5BB1F29}" type="sibTrans" cxnId="{911C2ADC-5C57-485A-A4AF-6D7A65E3358F}">
      <dgm:prSet/>
      <dgm:spPr/>
      <dgm:t>
        <a:bodyPr/>
        <a:lstStyle/>
        <a:p>
          <a:endParaRPr lang="en-US"/>
        </a:p>
      </dgm:t>
    </dgm:pt>
    <dgm:pt modelId="{1480B719-F31F-49AA-8422-A3719E959ED9}">
      <dgm:prSet/>
      <dgm:spPr/>
      <dgm:t>
        <a:bodyPr/>
        <a:lstStyle/>
        <a:p>
          <a:pPr>
            <a:defRPr b="1"/>
          </a:pPr>
          <a:r>
            <a:rPr lang="en-US"/>
            <a:t>Split services and databases</a:t>
          </a:r>
        </a:p>
      </dgm:t>
    </dgm:pt>
    <dgm:pt modelId="{FC49B969-C82A-40C8-9F3C-98DF600986D4}" type="parTrans" cxnId="{E5714B75-827D-4565-97BC-C5F02C60D780}">
      <dgm:prSet/>
      <dgm:spPr/>
      <dgm:t>
        <a:bodyPr/>
        <a:lstStyle/>
        <a:p>
          <a:endParaRPr lang="en-US"/>
        </a:p>
      </dgm:t>
    </dgm:pt>
    <dgm:pt modelId="{5E64B617-5C6A-4D78-8AC3-8C4B4C3DF923}" type="sibTrans" cxnId="{E5714B75-827D-4565-97BC-C5F02C60D780}">
      <dgm:prSet/>
      <dgm:spPr/>
      <dgm:t>
        <a:bodyPr/>
        <a:lstStyle/>
        <a:p>
          <a:endParaRPr lang="en-US"/>
        </a:p>
      </dgm:t>
    </dgm:pt>
    <dgm:pt modelId="{830523CC-89E9-4B05-8EE4-9CE5B59D9C69}">
      <dgm:prSet/>
      <dgm:spPr/>
      <dgm:t>
        <a:bodyPr/>
        <a:lstStyle/>
        <a:p>
          <a:pPr>
            <a:defRPr b="1"/>
          </a:pPr>
          <a:r>
            <a:rPr lang="en-US"/>
            <a:t>Split services into clusters</a:t>
          </a:r>
        </a:p>
      </dgm:t>
    </dgm:pt>
    <dgm:pt modelId="{56CF3777-1B8A-4DDA-86B2-A5F4BB6719E8}" type="parTrans" cxnId="{C053CC4F-1A12-435D-AFB9-A35A8B2942C1}">
      <dgm:prSet/>
      <dgm:spPr/>
      <dgm:t>
        <a:bodyPr/>
        <a:lstStyle/>
        <a:p>
          <a:endParaRPr lang="en-US"/>
        </a:p>
      </dgm:t>
    </dgm:pt>
    <dgm:pt modelId="{A6619BEF-A1CC-471B-8908-DE375D37F814}" type="sibTrans" cxnId="{C053CC4F-1A12-435D-AFB9-A35A8B2942C1}">
      <dgm:prSet/>
      <dgm:spPr/>
      <dgm:t>
        <a:bodyPr/>
        <a:lstStyle/>
        <a:p>
          <a:endParaRPr lang="en-US"/>
        </a:p>
      </dgm:t>
    </dgm:pt>
    <dgm:pt modelId="{BF01D2F7-1AF8-4817-AAA7-1E1627C660A8}">
      <dgm:prSet/>
      <dgm:spPr/>
      <dgm:t>
        <a:bodyPr/>
        <a:lstStyle/>
        <a:p>
          <a:pPr>
            <a:defRPr b="1"/>
          </a:pPr>
          <a:r>
            <a:rPr lang="en-US"/>
            <a:t>Add load balancers</a:t>
          </a:r>
        </a:p>
      </dgm:t>
    </dgm:pt>
    <dgm:pt modelId="{49C50264-0F9C-4353-A7C5-673D6E070778}" type="parTrans" cxnId="{6155DD72-DACE-45A3-9BCF-18022CF7F5CD}">
      <dgm:prSet/>
      <dgm:spPr/>
      <dgm:t>
        <a:bodyPr/>
        <a:lstStyle/>
        <a:p>
          <a:endParaRPr lang="en-US"/>
        </a:p>
      </dgm:t>
    </dgm:pt>
    <dgm:pt modelId="{CBE5AEF3-FFAD-486C-BF40-58EECDD5D51E}" type="sibTrans" cxnId="{6155DD72-DACE-45A3-9BCF-18022CF7F5CD}">
      <dgm:prSet/>
      <dgm:spPr/>
      <dgm:t>
        <a:bodyPr/>
        <a:lstStyle/>
        <a:p>
          <a:endParaRPr lang="en-US"/>
        </a:p>
      </dgm:t>
    </dgm:pt>
    <dgm:pt modelId="{A69A6323-1FB3-4ACC-8FD8-C352AE3A93F6}">
      <dgm:prSet/>
      <dgm:spPr/>
      <dgm:t>
        <a:bodyPr/>
        <a:lstStyle/>
        <a:p>
          <a:pPr>
            <a:defRPr b="1"/>
          </a:pPr>
          <a:r>
            <a:rPr lang="en-US"/>
            <a:t>Separate DB read and writes</a:t>
          </a:r>
        </a:p>
      </dgm:t>
    </dgm:pt>
    <dgm:pt modelId="{4F0F373B-EE91-46B4-B30B-FA800CAA2227}" type="parTrans" cxnId="{AB1321F1-6062-4939-8350-1A17BE78F3A9}">
      <dgm:prSet/>
      <dgm:spPr/>
      <dgm:t>
        <a:bodyPr/>
        <a:lstStyle/>
        <a:p>
          <a:endParaRPr lang="en-US"/>
        </a:p>
      </dgm:t>
    </dgm:pt>
    <dgm:pt modelId="{52BFE42E-4EC8-4FB2-A90A-CED4B2EDFF04}" type="sibTrans" cxnId="{AB1321F1-6062-4939-8350-1A17BE78F3A9}">
      <dgm:prSet/>
      <dgm:spPr/>
      <dgm:t>
        <a:bodyPr/>
        <a:lstStyle/>
        <a:p>
          <a:endParaRPr lang="en-US"/>
        </a:p>
      </dgm:t>
    </dgm:pt>
    <dgm:pt modelId="{5AEDB4DE-AE4B-4B52-8CBB-84963B39A4A8}">
      <dgm:prSet/>
      <dgm:spPr/>
      <dgm:t>
        <a:bodyPr/>
        <a:lstStyle/>
        <a:p>
          <a:pPr>
            <a:defRPr b="1"/>
          </a:pPr>
          <a:r>
            <a:rPr lang="en-US"/>
            <a:t>DB horizontal and vertical partitioning</a:t>
          </a:r>
        </a:p>
      </dgm:t>
    </dgm:pt>
    <dgm:pt modelId="{C3FCD83D-FF11-4BD8-ADBA-E913485C28CF}" type="parTrans" cxnId="{35D9F74E-B5A1-4FDB-9105-555494D929C2}">
      <dgm:prSet/>
      <dgm:spPr/>
      <dgm:t>
        <a:bodyPr/>
        <a:lstStyle/>
        <a:p>
          <a:endParaRPr lang="en-US"/>
        </a:p>
      </dgm:t>
    </dgm:pt>
    <dgm:pt modelId="{F1552A38-E45D-41FA-B90D-E15C8135038E}" type="sibTrans" cxnId="{35D9F74E-B5A1-4FDB-9105-555494D929C2}">
      <dgm:prSet/>
      <dgm:spPr/>
      <dgm:t>
        <a:bodyPr/>
        <a:lstStyle/>
        <a:p>
          <a:endParaRPr lang="en-US"/>
        </a:p>
      </dgm:t>
    </dgm:pt>
    <dgm:pt modelId="{CA550889-8EDC-4946-97C7-454C81A1A3BD}">
      <dgm:prSet/>
      <dgm:spPr/>
      <dgm:t>
        <a:bodyPr/>
        <a:lstStyle/>
        <a:p>
          <a:r>
            <a:rPr lang="en-US" b="0" i="0"/>
            <a:t>1. Vertical scaling. Adding more power (CPU, RAM, etc.) to the database server. It has a hard limit.</a:t>
          </a:r>
          <a:br>
            <a:rPr lang="en-US"/>
          </a:br>
          <a:r>
            <a:rPr lang="en-US"/>
            <a:t>	</a:t>
          </a:r>
          <a:r>
            <a:rPr lang="en-US" b="0" i="0"/>
            <a:t>2. Horizontal scaling by adding more database servers.</a:t>
          </a:r>
          <a:br>
            <a:rPr lang="en-US"/>
          </a:br>
          <a:r>
            <a:rPr lang="en-US"/>
            <a:t>	</a:t>
          </a:r>
          <a:r>
            <a:rPr lang="en-US" b="0" i="0"/>
            <a:t>3. Adding a caching layer to offload read requests.</a:t>
          </a:r>
          <a:endParaRPr lang="en-US"/>
        </a:p>
      </dgm:t>
    </dgm:pt>
    <dgm:pt modelId="{AE4E659C-D433-4CE7-9056-8C62995DA13B}" type="parTrans" cxnId="{85725A3D-D5A2-49C5-AE18-6B27FC903402}">
      <dgm:prSet/>
      <dgm:spPr/>
      <dgm:t>
        <a:bodyPr/>
        <a:lstStyle/>
        <a:p>
          <a:endParaRPr lang="en-US"/>
        </a:p>
      </dgm:t>
    </dgm:pt>
    <dgm:pt modelId="{761BB0D1-CEB3-468B-9F2D-D50CC6237D74}" type="sibTrans" cxnId="{85725A3D-D5A2-49C5-AE18-6B27FC903402}">
      <dgm:prSet/>
      <dgm:spPr/>
      <dgm:t>
        <a:bodyPr/>
        <a:lstStyle/>
        <a:p>
          <a:endParaRPr lang="en-US"/>
        </a:p>
      </dgm:t>
    </dgm:pt>
    <dgm:pt modelId="{F27A9178-1AD9-41DB-A460-3298B4E750A2}">
      <dgm:prSet/>
      <dgm:spPr/>
      <dgm:t>
        <a:bodyPr/>
        <a:lstStyle/>
        <a:p>
          <a:pPr>
            <a:defRPr b="1"/>
          </a:pPr>
          <a:r>
            <a:rPr lang="en-US" b="0" i="0"/>
            <a:t>we can modularize the functions into different services. The architecture becomes service-oriented / microservice. </a:t>
          </a:r>
          <a:endParaRPr lang="en-US"/>
        </a:p>
      </dgm:t>
    </dgm:pt>
    <dgm:pt modelId="{9D84D475-3B0B-4ACA-B74D-68CBC4FEF51A}" type="parTrans" cxnId="{587A3810-EC66-429C-8AE6-EE6632F1F5E4}">
      <dgm:prSet/>
      <dgm:spPr/>
      <dgm:t>
        <a:bodyPr/>
        <a:lstStyle/>
        <a:p>
          <a:endParaRPr lang="en-US"/>
        </a:p>
      </dgm:t>
    </dgm:pt>
    <dgm:pt modelId="{23CA1DB1-E7AB-46CB-B643-BFACB923B7E8}" type="sibTrans" cxnId="{587A3810-EC66-429C-8AE6-EE6632F1F5E4}">
      <dgm:prSet/>
      <dgm:spPr/>
      <dgm:t>
        <a:bodyPr/>
        <a:lstStyle/>
        <a:p>
          <a:endParaRPr lang="en-US"/>
        </a:p>
      </dgm:t>
    </dgm:pt>
    <dgm:pt modelId="{26CFE0F5-91D6-4489-9E4B-ADEC105CD1AB}" type="pres">
      <dgm:prSet presAssocID="{F96E0E9C-66CE-4D6A-B61E-900011A4D678}" presName="root" presStyleCnt="0">
        <dgm:presLayoutVars>
          <dgm:dir/>
          <dgm:resizeHandles val="exact"/>
        </dgm:presLayoutVars>
      </dgm:prSet>
      <dgm:spPr/>
    </dgm:pt>
    <dgm:pt modelId="{31C663F9-4CA7-4C5B-AA60-AE2D9F1EFD55}" type="pres">
      <dgm:prSet presAssocID="{D9718DDF-6002-48DA-8D3F-25C1FC06CB5C}" presName="compNode" presStyleCnt="0"/>
      <dgm:spPr/>
    </dgm:pt>
    <dgm:pt modelId="{819C6A1A-2308-4402-9DAA-4EED601C1837}" type="pres">
      <dgm:prSet presAssocID="{D9718DDF-6002-48DA-8D3F-25C1FC06CB5C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519857E-3644-479C-9152-AE903576BDC3}" type="pres">
      <dgm:prSet presAssocID="{D9718DDF-6002-48DA-8D3F-25C1FC06CB5C}" presName="iconSpace" presStyleCnt="0"/>
      <dgm:spPr/>
    </dgm:pt>
    <dgm:pt modelId="{A3C9E989-B515-47CB-8985-7FA769AE2E1E}" type="pres">
      <dgm:prSet presAssocID="{D9718DDF-6002-48DA-8D3F-25C1FC06CB5C}" presName="parTx" presStyleLbl="revTx" presStyleIdx="0" presStyleCnt="14">
        <dgm:presLayoutVars>
          <dgm:chMax val="0"/>
          <dgm:chPref val="0"/>
        </dgm:presLayoutVars>
      </dgm:prSet>
      <dgm:spPr/>
    </dgm:pt>
    <dgm:pt modelId="{68A053B0-8A74-4A45-97B1-FF7723D4EF5D}" type="pres">
      <dgm:prSet presAssocID="{D9718DDF-6002-48DA-8D3F-25C1FC06CB5C}" presName="txSpace" presStyleCnt="0"/>
      <dgm:spPr/>
    </dgm:pt>
    <dgm:pt modelId="{A32EB322-DC3E-4000-8331-3BA6874485DB}" type="pres">
      <dgm:prSet presAssocID="{D9718DDF-6002-48DA-8D3F-25C1FC06CB5C}" presName="desTx" presStyleLbl="revTx" presStyleIdx="1" presStyleCnt="14">
        <dgm:presLayoutVars/>
      </dgm:prSet>
      <dgm:spPr/>
    </dgm:pt>
    <dgm:pt modelId="{D52112E8-17D3-47D9-A206-46188931D197}" type="pres">
      <dgm:prSet presAssocID="{E6BBD120-A42D-4607-8331-B9EFA5BB1F29}" presName="sibTrans" presStyleCnt="0"/>
      <dgm:spPr/>
    </dgm:pt>
    <dgm:pt modelId="{D77D63D5-32FD-4C8C-89DC-48D3B97902C7}" type="pres">
      <dgm:prSet presAssocID="{1480B719-F31F-49AA-8422-A3719E959ED9}" presName="compNode" presStyleCnt="0"/>
      <dgm:spPr/>
    </dgm:pt>
    <dgm:pt modelId="{2548C11E-CA60-40DB-A9BE-8AD27D152E72}" type="pres">
      <dgm:prSet presAssocID="{1480B719-F31F-49AA-8422-A3719E959ED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702E920-F9B6-4DE1-B335-C102F024A169}" type="pres">
      <dgm:prSet presAssocID="{1480B719-F31F-49AA-8422-A3719E959ED9}" presName="iconSpace" presStyleCnt="0"/>
      <dgm:spPr/>
    </dgm:pt>
    <dgm:pt modelId="{5208EC41-6FE3-4565-9F6E-F46563ED6D88}" type="pres">
      <dgm:prSet presAssocID="{1480B719-F31F-49AA-8422-A3719E959ED9}" presName="parTx" presStyleLbl="revTx" presStyleIdx="2" presStyleCnt="14">
        <dgm:presLayoutVars>
          <dgm:chMax val="0"/>
          <dgm:chPref val="0"/>
        </dgm:presLayoutVars>
      </dgm:prSet>
      <dgm:spPr/>
    </dgm:pt>
    <dgm:pt modelId="{FCED4386-ACC0-483A-B284-336C4ECC51AB}" type="pres">
      <dgm:prSet presAssocID="{1480B719-F31F-49AA-8422-A3719E959ED9}" presName="txSpace" presStyleCnt="0"/>
      <dgm:spPr/>
    </dgm:pt>
    <dgm:pt modelId="{42F24390-A0DE-4432-ADE3-400C7C6E157B}" type="pres">
      <dgm:prSet presAssocID="{1480B719-F31F-49AA-8422-A3719E959ED9}" presName="desTx" presStyleLbl="revTx" presStyleIdx="3" presStyleCnt="14">
        <dgm:presLayoutVars/>
      </dgm:prSet>
      <dgm:spPr/>
    </dgm:pt>
    <dgm:pt modelId="{7280EED2-9478-4079-8EA1-2110B5D4A500}" type="pres">
      <dgm:prSet presAssocID="{5E64B617-5C6A-4D78-8AC3-8C4B4C3DF923}" presName="sibTrans" presStyleCnt="0"/>
      <dgm:spPr/>
    </dgm:pt>
    <dgm:pt modelId="{F0E11FD1-4578-4B93-9638-D93D71B4444F}" type="pres">
      <dgm:prSet presAssocID="{830523CC-89E9-4B05-8EE4-9CE5B59D9C69}" presName="compNode" presStyleCnt="0"/>
      <dgm:spPr/>
    </dgm:pt>
    <dgm:pt modelId="{518EC04A-4551-4176-B1A9-9D4E6B91F63F}" type="pres">
      <dgm:prSet presAssocID="{830523CC-89E9-4B05-8EE4-9CE5B59D9C6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738D59F-1AC1-4D8D-97D4-CE0954DCDE61}" type="pres">
      <dgm:prSet presAssocID="{830523CC-89E9-4B05-8EE4-9CE5B59D9C69}" presName="iconSpace" presStyleCnt="0"/>
      <dgm:spPr/>
    </dgm:pt>
    <dgm:pt modelId="{61E6319B-5594-4D25-902F-9371E597A0FD}" type="pres">
      <dgm:prSet presAssocID="{830523CC-89E9-4B05-8EE4-9CE5B59D9C69}" presName="parTx" presStyleLbl="revTx" presStyleIdx="4" presStyleCnt="14">
        <dgm:presLayoutVars>
          <dgm:chMax val="0"/>
          <dgm:chPref val="0"/>
        </dgm:presLayoutVars>
      </dgm:prSet>
      <dgm:spPr/>
    </dgm:pt>
    <dgm:pt modelId="{DEB408AF-A761-4A09-AABB-F81C90C39369}" type="pres">
      <dgm:prSet presAssocID="{830523CC-89E9-4B05-8EE4-9CE5B59D9C69}" presName="txSpace" presStyleCnt="0"/>
      <dgm:spPr/>
    </dgm:pt>
    <dgm:pt modelId="{FF4E8880-34AC-4BBD-88FB-B00C33B17A8C}" type="pres">
      <dgm:prSet presAssocID="{830523CC-89E9-4B05-8EE4-9CE5B59D9C69}" presName="desTx" presStyleLbl="revTx" presStyleIdx="5" presStyleCnt="14">
        <dgm:presLayoutVars/>
      </dgm:prSet>
      <dgm:spPr/>
    </dgm:pt>
    <dgm:pt modelId="{F4E01391-AD08-48E6-A8E4-2E49A1BD449C}" type="pres">
      <dgm:prSet presAssocID="{A6619BEF-A1CC-471B-8908-DE375D37F814}" presName="sibTrans" presStyleCnt="0"/>
      <dgm:spPr/>
    </dgm:pt>
    <dgm:pt modelId="{FA6B920D-CA7B-4995-8698-447360E9D8A9}" type="pres">
      <dgm:prSet presAssocID="{BF01D2F7-1AF8-4817-AAA7-1E1627C660A8}" presName="compNode" presStyleCnt="0"/>
      <dgm:spPr/>
    </dgm:pt>
    <dgm:pt modelId="{FDEE161C-BD3F-4132-8834-11525D9C8A77}" type="pres">
      <dgm:prSet presAssocID="{BF01D2F7-1AF8-4817-AAA7-1E1627C660A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20E3830-82DA-4FA3-9A42-71623CE3AECC}" type="pres">
      <dgm:prSet presAssocID="{BF01D2F7-1AF8-4817-AAA7-1E1627C660A8}" presName="iconSpace" presStyleCnt="0"/>
      <dgm:spPr/>
    </dgm:pt>
    <dgm:pt modelId="{0F10BE03-66A3-4F1A-BEC7-B045563F66E3}" type="pres">
      <dgm:prSet presAssocID="{BF01D2F7-1AF8-4817-AAA7-1E1627C660A8}" presName="parTx" presStyleLbl="revTx" presStyleIdx="6" presStyleCnt="14">
        <dgm:presLayoutVars>
          <dgm:chMax val="0"/>
          <dgm:chPref val="0"/>
        </dgm:presLayoutVars>
      </dgm:prSet>
      <dgm:spPr/>
    </dgm:pt>
    <dgm:pt modelId="{84ACA47A-4908-46DE-A3A6-0EBA788A450C}" type="pres">
      <dgm:prSet presAssocID="{BF01D2F7-1AF8-4817-AAA7-1E1627C660A8}" presName="txSpace" presStyleCnt="0"/>
      <dgm:spPr/>
    </dgm:pt>
    <dgm:pt modelId="{1BB11285-B93B-4D86-96A1-B7A352008CC4}" type="pres">
      <dgm:prSet presAssocID="{BF01D2F7-1AF8-4817-AAA7-1E1627C660A8}" presName="desTx" presStyleLbl="revTx" presStyleIdx="7" presStyleCnt="14">
        <dgm:presLayoutVars/>
      </dgm:prSet>
      <dgm:spPr/>
    </dgm:pt>
    <dgm:pt modelId="{28E4A028-C98F-46C0-819F-1115767AD4B4}" type="pres">
      <dgm:prSet presAssocID="{CBE5AEF3-FFAD-486C-BF40-58EECDD5D51E}" presName="sibTrans" presStyleCnt="0"/>
      <dgm:spPr/>
    </dgm:pt>
    <dgm:pt modelId="{0F22BA1E-7CFA-4414-AE4C-2403274A06B4}" type="pres">
      <dgm:prSet presAssocID="{A69A6323-1FB3-4ACC-8FD8-C352AE3A93F6}" presName="compNode" presStyleCnt="0"/>
      <dgm:spPr/>
    </dgm:pt>
    <dgm:pt modelId="{5C36FD36-8B93-4D2C-BC20-B1C409CFB084}" type="pres">
      <dgm:prSet presAssocID="{A69A6323-1FB3-4ACC-8FD8-C352AE3A93F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912C7BF-9F90-47A9-8071-C12AEAD918F5}" type="pres">
      <dgm:prSet presAssocID="{A69A6323-1FB3-4ACC-8FD8-C352AE3A93F6}" presName="iconSpace" presStyleCnt="0"/>
      <dgm:spPr/>
    </dgm:pt>
    <dgm:pt modelId="{1D04741A-5D7E-4C4E-8356-1BD04A22CD03}" type="pres">
      <dgm:prSet presAssocID="{A69A6323-1FB3-4ACC-8FD8-C352AE3A93F6}" presName="parTx" presStyleLbl="revTx" presStyleIdx="8" presStyleCnt="14">
        <dgm:presLayoutVars>
          <dgm:chMax val="0"/>
          <dgm:chPref val="0"/>
        </dgm:presLayoutVars>
      </dgm:prSet>
      <dgm:spPr/>
    </dgm:pt>
    <dgm:pt modelId="{70C9683B-53E6-49F9-A9E1-DC18D958BEA6}" type="pres">
      <dgm:prSet presAssocID="{A69A6323-1FB3-4ACC-8FD8-C352AE3A93F6}" presName="txSpace" presStyleCnt="0"/>
      <dgm:spPr/>
    </dgm:pt>
    <dgm:pt modelId="{5032C3A1-3A09-4784-8ADF-DED950B27603}" type="pres">
      <dgm:prSet presAssocID="{A69A6323-1FB3-4ACC-8FD8-C352AE3A93F6}" presName="desTx" presStyleLbl="revTx" presStyleIdx="9" presStyleCnt="14">
        <dgm:presLayoutVars/>
      </dgm:prSet>
      <dgm:spPr/>
    </dgm:pt>
    <dgm:pt modelId="{C2060352-F975-43C1-B2BE-B10B2A44597C}" type="pres">
      <dgm:prSet presAssocID="{52BFE42E-4EC8-4FB2-A90A-CED4B2EDFF04}" presName="sibTrans" presStyleCnt="0"/>
      <dgm:spPr/>
    </dgm:pt>
    <dgm:pt modelId="{90497A51-4418-441D-9FC9-5089FA204B24}" type="pres">
      <dgm:prSet presAssocID="{5AEDB4DE-AE4B-4B52-8CBB-84963B39A4A8}" presName="compNode" presStyleCnt="0"/>
      <dgm:spPr/>
    </dgm:pt>
    <dgm:pt modelId="{B6175687-EC65-4BE7-9BBD-18439872E01A}" type="pres">
      <dgm:prSet presAssocID="{5AEDB4DE-AE4B-4B52-8CBB-84963B39A4A8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68426E9-4964-4795-8B13-FEC806AF5D0E}" type="pres">
      <dgm:prSet presAssocID="{5AEDB4DE-AE4B-4B52-8CBB-84963B39A4A8}" presName="iconSpace" presStyleCnt="0"/>
      <dgm:spPr/>
    </dgm:pt>
    <dgm:pt modelId="{864A1296-D25B-423D-8BBF-DB30F73A05CD}" type="pres">
      <dgm:prSet presAssocID="{5AEDB4DE-AE4B-4B52-8CBB-84963B39A4A8}" presName="parTx" presStyleLbl="revTx" presStyleIdx="10" presStyleCnt="14">
        <dgm:presLayoutVars>
          <dgm:chMax val="0"/>
          <dgm:chPref val="0"/>
        </dgm:presLayoutVars>
      </dgm:prSet>
      <dgm:spPr/>
    </dgm:pt>
    <dgm:pt modelId="{35518DDE-2365-4B57-BC9B-27F3B07A4840}" type="pres">
      <dgm:prSet presAssocID="{5AEDB4DE-AE4B-4B52-8CBB-84963B39A4A8}" presName="txSpace" presStyleCnt="0"/>
      <dgm:spPr/>
    </dgm:pt>
    <dgm:pt modelId="{56EA32F0-ECC1-4132-8EAD-707F0E03DE44}" type="pres">
      <dgm:prSet presAssocID="{5AEDB4DE-AE4B-4B52-8CBB-84963B39A4A8}" presName="desTx" presStyleLbl="revTx" presStyleIdx="11" presStyleCnt="14">
        <dgm:presLayoutVars/>
      </dgm:prSet>
      <dgm:spPr/>
    </dgm:pt>
    <dgm:pt modelId="{1519C525-F03B-4BCE-AAD6-63EE4E2133B0}" type="pres">
      <dgm:prSet presAssocID="{F1552A38-E45D-41FA-B90D-E15C8135038E}" presName="sibTrans" presStyleCnt="0"/>
      <dgm:spPr/>
    </dgm:pt>
    <dgm:pt modelId="{ADC1946F-72E0-4C83-A759-7EC8E705E0D7}" type="pres">
      <dgm:prSet presAssocID="{F27A9178-1AD9-41DB-A460-3298B4E750A2}" presName="compNode" presStyleCnt="0"/>
      <dgm:spPr/>
    </dgm:pt>
    <dgm:pt modelId="{BCBD203F-57BB-4576-96BF-B754655BDC84}" type="pres">
      <dgm:prSet presAssocID="{F27A9178-1AD9-41DB-A460-3298B4E750A2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754F0373-CC3B-4403-8692-8575A32EAD04}" type="pres">
      <dgm:prSet presAssocID="{F27A9178-1AD9-41DB-A460-3298B4E750A2}" presName="iconSpace" presStyleCnt="0"/>
      <dgm:spPr/>
    </dgm:pt>
    <dgm:pt modelId="{968D8742-78EF-44CC-858D-575AABDBB303}" type="pres">
      <dgm:prSet presAssocID="{F27A9178-1AD9-41DB-A460-3298B4E750A2}" presName="parTx" presStyleLbl="revTx" presStyleIdx="12" presStyleCnt="14">
        <dgm:presLayoutVars>
          <dgm:chMax val="0"/>
          <dgm:chPref val="0"/>
        </dgm:presLayoutVars>
      </dgm:prSet>
      <dgm:spPr/>
    </dgm:pt>
    <dgm:pt modelId="{AA9C7133-FF67-48F9-9336-BDF2AD8F101E}" type="pres">
      <dgm:prSet presAssocID="{F27A9178-1AD9-41DB-A460-3298B4E750A2}" presName="txSpace" presStyleCnt="0"/>
      <dgm:spPr/>
    </dgm:pt>
    <dgm:pt modelId="{29E49124-60CC-42A7-BF3E-4CD9B08CDBCA}" type="pres">
      <dgm:prSet presAssocID="{F27A9178-1AD9-41DB-A460-3298B4E750A2}" presName="desTx" presStyleLbl="revTx" presStyleIdx="13" presStyleCnt="14">
        <dgm:presLayoutVars/>
      </dgm:prSet>
      <dgm:spPr/>
    </dgm:pt>
  </dgm:ptLst>
  <dgm:cxnLst>
    <dgm:cxn modelId="{3DC49706-7423-4B5E-B697-030471A3362C}" type="presOf" srcId="{5AEDB4DE-AE4B-4B52-8CBB-84963B39A4A8}" destId="{864A1296-D25B-423D-8BBF-DB30F73A05CD}" srcOrd="0" destOrd="0" presId="urn:microsoft.com/office/officeart/2018/2/layout/IconLabelDescriptionList"/>
    <dgm:cxn modelId="{587A3810-EC66-429C-8AE6-EE6632F1F5E4}" srcId="{F96E0E9C-66CE-4D6A-B61E-900011A4D678}" destId="{F27A9178-1AD9-41DB-A460-3298B4E750A2}" srcOrd="6" destOrd="0" parTransId="{9D84D475-3B0B-4ACA-B74D-68CBC4FEF51A}" sibTransId="{23CA1DB1-E7AB-46CB-B643-BFACB923B7E8}"/>
    <dgm:cxn modelId="{3B95BD17-5582-490F-B839-6419D1DD4A8C}" type="presOf" srcId="{830523CC-89E9-4B05-8EE4-9CE5B59D9C69}" destId="{61E6319B-5594-4D25-902F-9371E597A0FD}" srcOrd="0" destOrd="0" presId="urn:microsoft.com/office/officeart/2018/2/layout/IconLabelDescriptionList"/>
    <dgm:cxn modelId="{85725A3D-D5A2-49C5-AE18-6B27FC903402}" srcId="{5AEDB4DE-AE4B-4B52-8CBB-84963B39A4A8}" destId="{CA550889-8EDC-4946-97C7-454C81A1A3BD}" srcOrd="0" destOrd="0" parTransId="{AE4E659C-D433-4CE7-9056-8C62995DA13B}" sibTransId="{761BB0D1-CEB3-468B-9F2D-D50CC6237D74}"/>
    <dgm:cxn modelId="{35D9F74E-B5A1-4FDB-9105-555494D929C2}" srcId="{F96E0E9C-66CE-4D6A-B61E-900011A4D678}" destId="{5AEDB4DE-AE4B-4B52-8CBB-84963B39A4A8}" srcOrd="5" destOrd="0" parTransId="{C3FCD83D-FF11-4BD8-ADBA-E913485C28CF}" sibTransId="{F1552A38-E45D-41FA-B90D-E15C8135038E}"/>
    <dgm:cxn modelId="{C053CC4F-1A12-435D-AFB9-A35A8B2942C1}" srcId="{F96E0E9C-66CE-4D6A-B61E-900011A4D678}" destId="{830523CC-89E9-4B05-8EE4-9CE5B59D9C69}" srcOrd="2" destOrd="0" parTransId="{56CF3777-1B8A-4DDA-86B2-A5F4BB6719E8}" sibTransId="{A6619BEF-A1CC-471B-8908-DE375D37F814}"/>
    <dgm:cxn modelId="{B03BEA4F-69C5-4F12-828F-EE75B34FC27E}" type="presOf" srcId="{1480B719-F31F-49AA-8422-A3719E959ED9}" destId="{5208EC41-6FE3-4565-9F6E-F46563ED6D88}" srcOrd="0" destOrd="0" presId="urn:microsoft.com/office/officeart/2018/2/layout/IconLabelDescriptionList"/>
    <dgm:cxn modelId="{6155DD72-DACE-45A3-9BCF-18022CF7F5CD}" srcId="{F96E0E9C-66CE-4D6A-B61E-900011A4D678}" destId="{BF01D2F7-1AF8-4817-AAA7-1E1627C660A8}" srcOrd="3" destOrd="0" parTransId="{49C50264-0F9C-4353-A7C5-673D6E070778}" sibTransId="{CBE5AEF3-FFAD-486C-BF40-58EECDD5D51E}"/>
    <dgm:cxn modelId="{E5714B75-827D-4565-97BC-C5F02C60D780}" srcId="{F96E0E9C-66CE-4D6A-B61E-900011A4D678}" destId="{1480B719-F31F-49AA-8422-A3719E959ED9}" srcOrd="1" destOrd="0" parTransId="{FC49B969-C82A-40C8-9F3C-98DF600986D4}" sibTransId="{5E64B617-5C6A-4D78-8AC3-8C4B4C3DF923}"/>
    <dgm:cxn modelId="{C7E72992-716C-4352-AC2B-18986F961B69}" type="presOf" srcId="{F96E0E9C-66CE-4D6A-B61E-900011A4D678}" destId="{26CFE0F5-91D6-4489-9E4B-ADEC105CD1AB}" srcOrd="0" destOrd="0" presId="urn:microsoft.com/office/officeart/2018/2/layout/IconLabelDescriptionList"/>
    <dgm:cxn modelId="{BCFAC098-9036-48BB-ACCE-1B733DA41817}" type="presOf" srcId="{D9718DDF-6002-48DA-8D3F-25C1FC06CB5C}" destId="{A3C9E989-B515-47CB-8985-7FA769AE2E1E}" srcOrd="0" destOrd="0" presId="urn:microsoft.com/office/officeart/2018/2/layout/IconLabelDescriptionList"/>
    <dgm:cxn modelId="{29F606D0-1DE5-41DF-8009-6B45EE796508}" type="presOf" srcId="{BF01D2F7-1AF8-4817-AAA7-1E1627C660A8}" destId="{0F10BE03-66A3-4F1A-BEC7-B045563F66E3}" srcOrd="0" destOrd="0" presId="urn:microsoft.com/office/officeart/2018/2/layout/IconLabelDescriptionList"/>
    <dgm:cxn modelId="{6D1AFDD4-0715-49E1-9C26-0BDA0DDB5542}" type="presOf" srcId="{F27A9178-1AD9-41DB-A460-3298B4E750A2}" destId="{968D8742-78EF-44CC-858D-575AABDBB303}" srcOrd="0" destOrd="0" presId="urn:microsoft.com/office/officeart/2018/2/layout/IconLabelDescriptionList"/>
    <dgm:cxn modelId="{911C2ADC-5C57-485A-A4AF-6D7A65E3358F}" srcId="{F96E0E9C-66CE-4D6A-B61E-900011A4D678}" destId="{D9718DDF-6002-48DA-8D3F-25C1FC06CB5C}" srcOrd="0" destOrd="0" parTransId="{5A388459-8A0B-4D25-B5A0-6C5B3C2A4883}" sibTransId="{E6BBD120-A42D-4607-8331-B9EFA5BB1F29}"/>
    <dgm:cxn modelId="{388E6FE7-08FF-42E9-A188-A8517FC99E2F}" type="presOf" srcId="{A69A6323-1FB3-4ACC-8FD8-C352AE3A93F6}" destId="{1D04741A-5D7E-4C4E-8356-1BD04A22CD03}" srcOrd="0" destOrd="0" presId="urn:microsoft.com/office/officeart/2018/2/layout/IconLabelDescriptionList"/>
    <dgm:cxn modelId="{BC4C78EB-CD94-4965-A12C-E728DDFB082E}" type="presOf" srcId="{CA550889-8EDC-4946-97C7-454C81A1A3BD}" destId="{56EA32F0-ECC1-4132-8EAD-707F0E03DE44}" srcOrd="0" destOrd="0" presId="urn:microsoft.com/office/officeart/2018/2/layout/IconLabelDescriptionList"/>
    <dgm:cxn modelId="{AB1321F1-6062-4939-8350-1A17BE78F3A9}" srcId="{F96E0E9C-66CE-4D6A-B61E-900011A4D678}" destId="{A69A6323-1FB3-4ACC-8FD8-C352AE3A93F6}" srcOrd="4" destOrd="0" parTransId="{4F0F373B-EE91-46B4-B30B-FA800CAA2227}" sibTransId="{52BFE42E-4EC8-4FB2-A90A-CED4B2EDFF04}"/>
    <dgm:cxn modelId="{0150CEAD-18E1-4CC4-9561-836A23C5BD14}" type="presParOf" srcId="{26CFE0F5-91D6-4489-9E4B-ADEC105CD1AB}" destId="{31C663F9-4CA7-4C5B-AA60-AE2D9F1EFD55}" srcOrd="0" destOrd="0" presId="urn:microsoft.com/office/officeart/2018/2/layout/IconLabelDescriptionList"/>
    <dgm:cxn modelId="{73E25886-94CD-422F-9662-20A79DBEB7AF}" type="presParOf" srcId="{31C663F9-4CA7-4C5B-AA60-AE2D9F1EFD55}" destId="{819C6A1A-2308-4402-9DAA-4EED601C1837}" srcOrd="0" destOrd="0" presId="urn:microsoft.com/office/officeart/2018/2/layout/IconLabelDescriptionList"/>
    <dgm:cxn modelId="{4FFBB0AF-448B-4EA6-808A-391B5A1A3A9E}" type="presParOf" srcId="{31C663F9-4CA7-4C5B-AA60-AE2D9F1EFD55}" destId="{5519857E-3644-479C-9152-AE903576BDC3}" srcOrd="1" destOrd="0" presId="urn:microsoft.com/office/officeart/2018/2/layout/IconLabelDescriptionList"/>
    <dgm:cxn modelId="{C5C49B0A-E41F-4CAE-BA1C-FB53A8D08921}" type="presParOf" srcId="{31C663F9-4CA7-4C5B-AA60-AE2D9F1EFD55}" destId="{A3C9E989-B515-47CB-8985-7FA769AE2E1E}" srcOrd="2" destOrd="0" presId="urn:microsoft.com/office/officeart/2018/2/layout/IconLabelDescriptionList"/>
    <dgm:cxn modelId="{4784C7A9-D98E-4927-8D64-1BAFB377C283}" type="presParOf" srcId="{31C663F9-4CA7-4C5B-AA60-AE2D9F1EFD55}" destId="{68A053B0-8A74-4A45-97B1-FF7723D4EF5D}" srcOrd="3" destOrd="0" presId="urn:microsoft.com/office/officeart/2018/2/layout/IconLabelDescriptionList"/>
    <dgm:cxn modelId="{7E25C0AB-9687-4E41-9F88-A5774BC52CA5}" type="presParOf" srcId="{31C663F9-4CA7-4C5B-AA60-AE2D9F1EFD55}" destId="{A32EB322-DC3E-4000-8331-3BA6874485DB}" srcOrd="4" destOrd="0" presId="urn:microsoft.com/office/officeart/2018/2/layout/IconLabelDescriptionList"/>
    <dgm:cxn modelId="{5980F338-4F49-4680-AE60-C22DF94881A7}" type="presParOf" srcId="{26CFE0F5-91D6-4489-9E4B-ADEC105CD1AB}" destId="{D52112E8-17D3-47D9-A206-46188931D197}" srcOrd="1" destOrd="0" presId="urn:microsoft.com/office/officeart/2018/2/layout/IconLabelDescriptionList"/>
    <dgm:cxn modelId="{01737A19-9ECD-4414-8DE7-1ECF07D279D9}" type="presParOf" srcId="{26CFE0F5-91D6-4489-9E4B-ADEC105CD1AB}" destId="{D77D63D5-32FD-4C8C-89DC-48D3B97902C7}" srcOrd="2" destOrd="0" presId="urn:microsoft.com/office/officeart/2018/2/layout/IconLabelDescriptionList"/>
    <dgm:cxn modelId="{F457CF2D-8EDD-4695-80D3-2FF33A5C3F73}" type="presParOf" srcId="{D77D63D5-32FD-4C8C-89DC-48D3B97902C7}" destId="{2548C11E-CA60-40DB-A9BE-8AD27D152E72}" srcOrd="0" destOrd="0" presId="urn:microsoft.com/office/officeart/2018/2/layout/IconLabelDescriptionList"/>
    <dgm:cxn modelId="{085908FB-DF5D-4491-A07F-02C434E4172A}" type="presParOf" srcId="{D77D63D5-32FD-4C8C-89DC-48D3B97902C7}" destId="{2702E920-F9B6-4DE1-B335-C102F024A169}" srcOrd="1" destOrd="0" presId="urn:microsoft.com/office/officeart/2018/2/layout/IconLabelDescriptionList"/>
    <dgm:cxn modelId="{33152A63-5855-42A0-BC03-E64F94DA2CA8}" type="presParOf" srcId="{D77D63D5-32FD-4C8C-89DC-48D3B97902C7}" destId="{5208EC41-6FE3-4565-9F6E-F46563ED6D88}" srcOrd="2" destOrd="0" presId="urn:microsoft.com/office/officeart/2018/2/layout/IconLabelDescriptionList"/>
    <dgm:cxn modelId="{F43E8621-2C3B-4D5F-8AC2-E39C52E0DBEA}" type="presParOf" srcId="{D77D63D5-32FD-4C8C-89DC-48D3B97902C7}" destId="{FCED4386-ACC0-483A-B284-336C4ECC51AB}" srcOrd="3" destOrd="0" presId="urn:microsoft.com/office/officeart/2018/2/layout/IconLabelDescriptionList"/>
    <dgm:cxn modelId="{AAD1F1E1-86B6-48DD-9D42-E568806A430C}" type="presParOf" srcId="{D77D63D5-32FD-4C8C-89DC-48D3B97902C7}" destId="{42F24390-A0DE-4432-ADE3-400C7C6E157B}" srcOrd="4" destOrd="0" presId="urn:microsoft.com/office/officeart/2018/2/layout/IconLabelDescriptionList"/>
    <dgm:cxn modelId="{CF946E7C-1874-4FCB-95EC-F0A26DF2A7B1}" type="presParOf" srcId="{26CFE0F5-91D6-4489-9E4B-ADEC105CD1AB}" destId="{7280EED2-9478-4079-8EA1-2110B5D4A500}" srcOrd="3" destOrd="0" presId="urn:microsoft.com/office/officeart/2018/2/layout/IconLabelDescriptionList"/>
    <dgm:cxn modelId="{E0865B10-176C-4C2E-8D1A-F941FAC79753}" type="presParOf" srcId="{26CFE0F5-91D6-4489-9E4B-ADEC105CD1AB}" destId="{F0E11FD1-4578-4B93-9638-D93D71B4444F}" srcOrd="4" destOrd="0" presId="urn:microsoft.com/office/officeart/2018/2/layout/IconLabelDescriptionList"/>
    <dgm:cxn modelId="{F92099C5-E567-47F3-AF07-50388AA85466}" type="presParOf" srcId="{F0E11FD1-4578-4B93-9638-D93D71B4444F}" destId="{518EC04A-4551-4176-B1A9-9D4E6B91F63F}" srcOrd="0" destOrd="0" presId="urn:microsoft.com/office/officeart/2018/2/layout/IconLabelDescriptionList"/>
    <dgm:cxn modelId="{F08DCE93-F604-4F4F-B3F1-2806D3333176}" type="presParOf" srcId="{F0E11FD1-4578-4B93-9638-D93D71B4444F}" destId="{4738D59F-1AC1-4D8D-97D4-CE0954DCDE61}" srcOrd="1" destOrd="0" presId="urn:microsoft.com/office/officeart/2018/2/layout/IconLabelDescriptionList"/>
    <dgm:cxn modelId="{66763C3D-B428-44D0-9EDA-56B69F7EA5AC}" type="presParOf" srcId="{F0E11FD1-4578-4B93-9638-D93D71B4444F}" destId="{61E6319B-5594-4D25-902F-9371E597A0FD}" srcOrd="2" destOrd="0" presId="urn:microsoft.com/office/officeart/2018/2/layout/IconLabelDescriptionList"/>
    <dgm:cxn modelId="{CB52E0C4-23AC-4ABE-94B3-D0C494109D54}" type="presParOf" srcId="{F0E11FD1-4578-4B93-9638-D93D71B4444F}" destId="{DEB408AF-A761-4A09-AABB-F81C90C39369}" srcOrd="3" destOrd="0" presId="urn:microsoft.com/office/officeart/2018/2/layout/IconLabelDescriptionList"/>
    <dgm:cxn modelId="{EC50E352-1815-4343-A31D-7E43959C8160}" type="presParOf" srcId="{F0E11FD1-4578-4B93-9638-D93D71B4444F}" destId="{FF4E8880-34AC-4BBD-88FB-B00C33B17A8C}" srcOrd="4" destOrd="0" presId="urn:microsoft.com/office/officeart/2018/2/layout/IconLabelDescriptionList"/>
    <dgm:cxn modelId="{59A3528E-70A9-4231-978E-5280C744A7BB}" type="presParOf" srcId="{26CFE0F5-91D6-4489-9E4B-ADEC105CD1AB}" destId="{F4E01391-AD08-48E6-A8E4-2E49A1BD449C}" srcOrd="5" destOrd="0" presId="urn:microsoft.com/office/officeart/2018/2/layout/IconLabelDescriptionList"/>
    <dgm:cxn modelId="{AC0CDE7C-F115-4809-BD05-4840A1E38AFA}" type="presParOf" srcId="{26CFE0F5-91D6-4489-9E4B-ADEC105CD1AB}" destId="{FA6B920D-CA7B-4995-8698-447360E9D8A9}" srcOrd="6" destOrd="0" presId="urn:microsoft.com/office/officeart/2018/2/layout/IconLabelDescriptionList"/>
    <dgm:cxn modelId="{B4E3BEB7-9AAC-4D24-B10D-5E184720DD7F}" type="presParOf" srcId="{FA6B920D-CA7B-4995-8698-447360E9D8A9}" destId="{FDEE161C-BD3F-4132-8834-11525D9C8A77}" srcOrd="0" destOrd="0" presId="urn:microsoft.com/office/officeart/2018/2/layout/IconLabelDescriptionList"/>
    <dgm:cxn modelId="{EF2F292D-3A73-4C61-8AC0-59A023F33F8A}" type="presParOf" srcId="{FA6B920D-CA7B-4995-8698-447360E9D8A9}" destId="{820E3830-82DA-4FA3-9A42-71623CE3AECC}" srcOrd="1" destOrd="0" presId="urn:microsoft.com/office/officeart/2018/2/layout/IconLabelDescriptionList"/>
    <dgm:cxn modelId="{5BC36940-F4DC-4ADE-9B8A-1CF048986E1C}" type="presParOf" srcId="{FA6B920D-CA7B-4995-8698-447360E9D8A9}" destId="{0F10BE03-66A3-4F1A-BEC7-B045563F66E3}" srcOrd="2" destOrd="0" presId="urn:microsoft.com/office/officeart/2018/2/layout/IconLabelDescriptionList"/>
    <dgm:cxn modelId="{0171B457-A171-4282-B3A6-EE6E4D7C3672}" type="presParOf" srcId="{FA6B920D-CA7B-4995-8698-447360E9D8A9}" destId="{84ACA47A-4908-46DE-A3A6-0EBA788A450C}" srcOrd="3" destOrd="0" presId="urn:microsoft.com/office/officeart/2018/2/layout/IconLabelDescriptionList"/>
    <dgm:cxn modelId="{BA8AADA1-A80F-4BCD-850C-C9E215984CA4}" type="presParOf" srcId="{FA6B920D-CA7B-4995-8698-447360E9D8A9}" destId="{1BB11285-B93B-4D86-96A1-B7A352008CC4}" srcOrd="4" destOrd="0" presId="urn:microsoft.com/office/officeart/2018/2/layout/IconLabelDescriptionList"/>
    <dgm:cxn modelId="{92CD787B-A77D-4284-8A36-02D63E906FE1}" type="presParOf" srcId="{26CFE0F5-91D6-4489-9E4B-ADEC105CD1AB}" destId="{28E4A028-C98F-46C0-819F-1115767AD4B4}" srcOrd="7" destOrd="0" presId="urn:microsoft.com/office/officeart/2018/2/layout/IconLabelDescriptionList"/>
    <dgm:cxn modelId="{65449363-1018-4817-8541-E64B117E34EA}" type="presParOf" srcId="{26CFE0F5-91D6-4489-9E4B-ADEC105CD1AB}" destId="{0F22BA1E-7CFA-4414-AE4C-2403274A06B4}" srcOrd="8" destOrd="0" presId="urn:microsoft.com/office/officeart/2018/2/layout/IconLabelDescriptionList"/>
    <dgm:cxn modelId="{DB2A7E66-6FFB-4A86-B71D-EBB852199232}" type="presParOf" srcId="{0F22BA1E-7CFA-4414-AE4C-2403274A06B4}" destId="{5C36FD36-8B93-4D2C-BC20-B1C409CFB084}" srcOrd="0" destOrd="0" presId="urn:microsoft.com/office/officeart/2018/2/layout/IconLabelDescriptionList"/>
    <dgm:cxn modelId="{D50EE0CD-A9DD-4996-AA30-F7385909CC70}" type="presParOf" srcId="{0F22BA1E-7CFA-4414-AE4C-2403274A06B4}" destId="{1912C7BF-9F90-47A9-8071-C12AEAD918F5}" srcOrd="1" destOrd="0" presId="urn:microsoft.com/office/officeart/2018/2/layout/IconLabelDescriptionList"/>
    <dgm:cxn modelId="{02D2B307-291F-4EC8-B65E-4704209B6BAA}" type="presParOf" srcId="{0F22BA1E-7CFA-4414-AE4C-2403274A06B4}" destId="{1D04741A-5D7E-4C4E-8356-1BD04A22CD03}" srcOrd="2" destOrd="0" presId="urn:microsoft.com/office/officeart/2018/2/layout/IconLabelDescriptionList"/>
    <dgm:cxn modelId="{B45FE8B3-E035-4BB7-B720-B067CA78457F}" type="presParOf" srcId="{0F22BA1E-7CFA-4414-AE4C-2403274A06B4}" destId="{70C9683B-53E6-49F9-A9E1-DC18D958BEA6}" srcOrd="3" destOrd="0" presId="urn:microsoft.com/office/officeart/2018/2/layout/IconLabelDescriptionList"/>
    <dgm:cxn modelId="{DC22ABDF-AF0F-4B92-921A-B889070ED92E}" type="presParOf" srcId="{0F22BA1E-7CFA-4414-AE4C-2403274A06B4}" destId="{5032C3A1-3A09-4784-8ADF-DED950B27603}" srcOrd="4" destOrd="0" presId="urn:microsoft.com/office/officeart/2018/2/layout/IconLabelDescriptionList"/>
    <dgm:cxn modelId="{F024C5CF-07FF-4F29-9D50-64E1F3E284B3}" type="presParOf" srcId="{26CFE0F5-91D6-4489-9E4B-ADEC105CD1AB}" destId="{C2060352-F975-43C1-B2BE-B10B2A44597C}" srcOrd="9" destOrd="0" presId="urn:microsoft.com/office/officeart/2018/2/layout/IconLabelDescriptionList"/>
    <dgm:cxn modelId="{931A6F33-A300-430E-8979-1733C2BAD35B}" type="presParOf" srcId="{26CFE0F5-91D6-4489-9E4B-ADEC105CD1AB}" destId="{90497A51-4418-441D-9FC9-5089FA204B24}" srcOrd="10" destOrd="0" presId="urn:microsoft.com/office/officeart/2018/2/layout/IconLabelDescriptionList"/>
    <dgm:cxn modelId="{F7C87498-65C5-4BC6-9DD5-BCD2B1925C4C}" type="presParOf" srcId="{90497A51-4418-441D-9FC9-5089FA204B24}" destId="{B6175687-EC65-4BE7-9BBD-18439872E01A}" srcOrd="0" destOrd="0" presId="urn:microsoft.com/office/officeart/2018/2/layout/IconLabelDescriptionList"/>
    <dgm:cxn modelId="{5B45C26D-05EA-49C2-B30B-7C7D6A2E72C4}" type="presParOf" srcId="{90497A51-4418-441D-9FC9-5089FA204B24}" destId="{B68426E9-4964-4795-8B13-FEC806AF5D0E}" srcOrd="1" destOrd="0" presId="urn:microsoft.com/office/officeart/2018/2/layout/IconLabelDescriptionList"/>
    <dgm:cxn modelId="{D155D280-C344-41CB-97E6-BDD785807D38}" type="presParOf" srcId="{90497A51-4418-441D-9FC9-5089FA204B24}" destId="{864A1296-D25B-423D-8BBF-DB30F73A05CD}" srcOrd="2" destOrd="0" presId="urn:microsoft.com/office/officeart/2018/2/layout/IconLabelDescriptionList"/>
    <dgm:cxn modelId="{AFF44026-3F31-4EA0-AD54-F0B2BEFF40BA}" type="presParOf" srcId="{90497A51-4418-441D-9FC9-5089FA204B24}" destId="{35518DDE-2365-4B57-BC9B-27F3B07A4840}" srcOrd="3" destOrd="0" presId="urn:microsoft.com/office/officeart/2018/2/layout/IconLabelDescriptionList"/>
    <dgm:cxn modelId="{F0CDCF35-CAB9-4165-87D5-AA428C2C8117}" type="presParOf" srcId="{90497A51-4418-441D-9FC9-5089FA204B24}" destId="{56EA32F0-ECC1-4132-8EAD-707F0E03DE44}" srcOrd="4" destOrd="0" presId="urn:microsoft.com/office/officeart/2018/2/layout/IconLabelDescriptionList"/>
    <dgm:cxn modelId="{1FBE0643-9D9F-4AE5-8768-C66C7AB89AF2}" type="presParOf" srcId="{26CFE0F5-91D6-4489-9E4B-ADEC105CD1AB}" destId="{1519C525-F03B-4BCE-AAD6-63EE4E2133B0}" srcOrd="11" destOrd="0" presId="urn:microsoft.com/office/officeart/2018/2/layout/IconLabelDescriptionList"/>
    <dgm:cxn modelId="{561A1F01-91C2-49D6-B643-D98AFC1CDFD0}" type="presParOf" srcId="{26CFE0F5-91D6-4489-9E4B-ADEC105CD1AB}" destId="{ADC1946F-72E0-4C83-A759-7EC8E705E0D7}" srcOrd="12" destOrd="0" presId="urn:microsoft.com/office/officeart/2018/2/layout/IconLabelDescriptionList"/>
    <dgm:cxn modelId="{6B06B149-6036-4DEC-870E-D777B3D45B6C}" type="presParOf" srcId="{ADC1946F-72E0-4C83-A759-7EC8E705E0D7}" destId="{BCBD203F-57BB-4576-96BF-B754655BDC84}" srcOrd="0" destOrd="0" presId="urn:microsoft.com/office/officeart/2018/2/layout/IconLabelDescriptionList"/>
    <dgm:cxn modelId="{07BB9D36-9B8E-4F56-AC05-E2F749254AE2}" type="presParOf" srcId="{ADC1946F-72E0-4C83-A759-7EC8E705E0D7}" destId="{754F0373-CC3B-4403-8692-8575A32EAD04}" srcOrd="1" destOrd="0" presId="urn:microsoft.com/office/officeart/2018/2/layout/IconLabelDescriptionList"/>
    <dgm:cxn modelId="{A9A0C485-4DEC-40A7-9A6B-3EAB9A721F19}" type="presParOf" srcId="{ADC1946F-72E0-4C83-A759-7EC8E705E0D7}" destId="{968D8742-78EF-44CC-858D-575AABDBB303}" srcOrd="2" destOrd="0" presId="urn:microsoft.com/office/officeart/2018/2/layout/IconLabelDescriptionList"/>
    <dgm:cxn modelId="{587DD0E5-6C17-40BD-9ECB-89F7BD32A872}" type="presParOf" srcId="{ADC1946F-72E0-4C83-A759-7EC8E705E0D7}" destId="{AA9C7133-FF67-48F9-9336-BDF2AD8F101E}" srcOrd="3" destOrd="0" presId="urn:microsoft.com/office/officeart/2018/2/layout/IconLabelDescriptionList"/>
    <dgm:cxn modelId="{F13A6A56-E979-4A82-BADF-2923D78A71BC}" type="presParOf" srcId="{ADC1946F-72E0-4C83-A759-7EC8E705E0D7}" destId="{29E49124-60CC-42A7-BF3E-4CD9B08CDBC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F77F6-41DB-4DC5-ACC9-EDBEBD43FF7C}">
      <dsp:nvSpPr>
        <dsp:cNvPr id="0" name=""/>
        <dsp:cNvSpPr/>
      </dsp:nvSpPr>
      <dsp:spPr>
        <a:xfrm>
          <a:off x="252994" y="120433"/>
          <a:ext cx="781681" cy="781681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02A86-85C5-44B2-B6EF-DDDE0D978450}">
      <dsp:nvSpPr>
        <dsp:cNvPr id="0" name=""/>
        <dsp:cNvSpPr/>
      </dsp:nvSpPr>
      <dsp:spPr>
        <a:xfrm>
          <a:off x="419582" y="287021"/>
          <a:ext cx="448505" cy="4485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EED483-7055-4CE3-8539-F84E20BCC8DE}">
      <dsp:nvSpPr>
        <dsp:cNvPr id="0" name=""/>
        <dsp:cNvSpPr/>
      </dsp:nvSpPr>
      <dsp:spPr>
        <a:xfrm>
          <a:off x="3112" y="1145590"/>
          <a:ext cx="1281445" cy="51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>
              <a:solidFill>
                <a:schemeClr val="bg1"/>
              </a:solidFill>
            </a:rPr>
            <a:t>Language  - java, </a:t>
          </a:r>
        </a:p>
      </dsp:txBody>
      <dsp:txXfrm>
        <a:off x="3112" y="1145590"/>
        <a:ext cx="1281445" cy="512578"/>
      </dsp:txXfrm>
    </dsp:sp>
    <dsp:sp modelId="{4D201B26-C0F3-4D3A-AB13-C606A1E5A761}">
      <dsp:nvSpPr>
        <dsp:cNvPr id="0" name=""/>
        <dsp:cNvSpPr/>
      </dsp:nvSpPr>
      <dsp:spPr>
        <a:xfrm>
          <a:off x="1758693" y="120433"/>
          <a:ext cx="781681" cy="781681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2EC67F-7A1B-404A-81E9-FB749F4E4E8C}">
      <dsp:nvSpPr>
        <dsp:cNvPr id="0" name=""/>
        <dsp:cNvSpPr/>
      </dsp:nvSpPr>
      <dsp:spPr>
        <a:xfrm>
          <a:off x="1925280" y="287021"/>
          <a:ext cx="448505" cy="4485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7111B-5972-4993-8EA6-EB7A39F3B9F2}">
      <dsp:nvSpPr>
        <dsp:cNvPr id="0" name=""/>
        <dsp:cNvSpPr/>
      </dsp:nvSpPr>
      <dsp:spPr>
        <a:xfrm>
          <a:off x="1508811" y="1145590"/>
          <a:ext cx="1281445" cy="51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>
              <a:solidFill>
                <a:schemeClr val="bg1"/>
              </a:solidFill>
            </a:rPr>
            <a:t>Framework - SpringBoot, spring JPA</a:t>
          </a:r>
        </a:p>
      </dsp:txBody>
      <dsp:txXfrm>
        <a:off x="1508811" y="1145590"/>
        <a:ext cx="1281445" cy="512578"/>
      </dsp:txXfrm>
    </dsp:sp>
    <dsp:sp modelId="{C0EED43B-AB4F-4D6C-B619-71B51470B7DF}">
      <dsp:nvSpPr>
        <dsp:cNvPr id="0" name=""/>
        <dsp:cNvSpPr/>
      </dsp:nvSpPr>
      <dsp:spPr>
        <a:xfrm>
          <a:off x="3264391" y="120433"/>
          <a:ext cx="781681" cy="781681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00B43-4A70-4391-8091-302123B5220F}">
      <dsp:nvSpPr>
        <dsp:cNvPr id="0" name=""/>
        <dsp:cNvSpPr/>
      </dsp:nvSpPr>
      <dsp:spPr>
        <a:xfrm>
          <a:off x="3430979" y="287021"/>
          <a:ext cx="448505" cy="4485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0D84A-E6B7-4450-847F-7FD1ADA8EEE2}">
      <dsp:nvSpPr>
        <dsp:cNvPr id="0" name=""/>
        <dsp:cNvSpPr/>
      </dsp:nvSpPr>
      <dsp:spPr>
        <a:xfrm>
          <a:off x="3014509" y="1145590"/>
          <a:ext cx="1281445" cy="51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>
              <a:solidFill>
                <a:schemeClr val="bg1"/>
              </a:solidFill>
            </a:rPr>
            <a:t>Database – mysql</a:t>
          </a:r>
        </a:p>
      </dsp:txBody>
      <dsp:txXfrm>
        <a:off x="3014509" y="1145590"/>
        <a:ext cx="1281445" cy="512578"/>
      </dsp:txXfrm>
    </dsp:sp>
    <dsp:sp modelId="{8D19BDC8-402A-426A-8C54-38C31C8853D4}">
      <dsp:nvSpPr>
        <dsp:cNvPr id="0" name=""/>
        <dsp:cNvSpPr/>
      </dsp:nvSpPr>
      <dsp:spPr>
        <a:xfrm>
          <a:off x="4770089" y="120433"/>
          <a:ext cx="781681" cy="781681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141D7-99CE-40CA-A8E4-E5F9147609C2}">
      <dsp:nvSpPr>
        <dsp:cNvPr id="0" name=""/>
        <dsp:cNvSpPr/>
      </dsp:nvSpPr>
      <dsp:spPr>
        <a:xfrm>
          <a:off x="4936677" y="287021"/>
          <a:ext cx="448505" cy="4485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683D8-9934-4D2A-B01A-71B88BFEF04A}">
      <dsp:nvSpPr>
        <dsp:cNvPr id="0" name=""/>
        <dsp:cNvSpPr/>
      </dsp:nvSpPr>
      <dsp:spPr>
        <a:xfrm>
          <a:off x="4520207" y="1145590"/>
          <a:ext cx="1281445" cy="51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>
              <a:solidFill>
                <a:schemeClr val="bg1"/>
              </a:solidFill>
            </a:rPr>
            <a:t>Integration Technology – can use Kafka to serve high traffic</a:t>
          </a:r>
        </a:p>
      </dsp:txBody>
      <dsp:txXfrm>
        <a:off x="4520207" y="1145590"/>
        <a:ext cx="1281445" cy="512578"/>
      </dsp:txXfrm>
    </dsp:sp>
    <dsp:sp modelId="{64FF8BB4-8E17-4ADC-BF40-B3D990C55FBF}">
      <dsp:nvSpPr>
        <dsp:cNvPr id="0" name=""/>
        <dsp:cNvSpPr/>
      </dsp:nvSpPr>
      <dsp:spPr>
        <a:xfrm>
          <a:off x="1005843" y="1978529"/>
          <a:ext cx="781681" cy="781681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407A9E-133F-45B2-9D02-9119509A2725}">
      <dsp:nvSpPr>
        <dsp:cNvPr id="0" name=""/>
        <dsp:cNvSpPr/>
      </dsp:nvSpPr>
      <dsp:spPr>
        <a:xfrm>
          <a:off x="1172431" y="2145117"/>
          <a:ext cx="448505" cy="44850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A8480-7D9E-45AD-9646-16A649DB8C10}">
      <dsp:nvSpPr>
        <dsp:cNvPr id="0" name=""/>
        <dsp:cNvSpPr/>
      </dsp:nvSpPr>
      <dsp:spPr>
        <a:xfrm>
          <a:off x="755962" y="3003685"/>
          <a:ext cx="1281445" cy="51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>
              <a:solidFill>
                <a:schemeClr val="bg1"/>
              </a:solidFill>
            </a:rPr>
            <a:t>Editors – IntelliJ Idea (familiar with eclipse)</a:t>
          </a:r>
        </a:p>
      </dsp:txBody>
      <dsp:txXfrm>
        <a:off x="755962" y="3003685"/>
        <a:ext cx="1281445" cy="512578"/>
      </dsp:txXfrm>
    </dsp:sp>
    <dsp:sp modelId="{18C5A70A-6442-43E5-87FB-DAE9F963AF7E}">
      <dsp:nvSpPr>
        <dsp:cNvPr id="0" name=""/>
        <dsp:cNvSpPr/>
      </dsp:nvSpPr>
      <dsp:spPr>
        <a:xfrm>
          <a:off x="2511542" y="1978529"/>
          <a:ext cx="781681" cy="781681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91FB2-B385-486E-BD62-4BBF36980E97}">
      <dsp:nvSpPr>
        <dsp:cNvPr id="0" name=""/>
        <dsp:cNvSpPr/>
      </dsp:nvSpPr>
      <dsp:spPr>
        <a:xfrm>
          <a:off x="2678130" y="2145117"/>
          <a:ext cx="448505" cy="44850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CD649-62E5-4E43-9376-ECCD868EA6F7}">
      <dsp:nvSpPr>
        <dsp:cNvPr id="0" name=""/>
        <dsp:cNvSpPr/>
      </dsp:nvSpPr>
      <dsp:spPr>
        <a:xfrm>
          <a:off x="2261660" y="3003685"/>
          <a:ext cx="1281445" cy="51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>
              <a:solidFill>
                <a:schemeClr val="bg1"/>
              </a:solidFill>
            </a:rPr>
            <a:t>Cloud Technologies – can use AWS RDS instance and  EC2 instance. </a:t>
          </a:r>
        </a:p>
      </dsp:txBody>
      <dsp:txXfrm>
        <a:off x="2261660" y="3003685"/>
        <a:ext cx="1281445" cy="512578"/>
      </dsp:txXfrm>
    </dsp:sp>
    <dsp:sp modelId="{BD8D0115-C62A-449C-87E8-4F2F507F7684}">
      <dsp:nvSpPr>
        <dsp:cNvPr id="0" name=""/>
        <dsp:cNvSpPr/>
      </dsp:nvSpPr>
      <dsp:spPr>
        <a:xfrm>
          <a:off x="4017240" y="1978529"/>
          <a:ext cx="781681" cy="781681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9E6727-26C3-4F0C-953E-B4FD625F6CFA}">
      <dsp:nvSpPr>
        <dsp:cNvPr id="0" name=""/>
        <dsp:cNvSpPr/>
      </dsp:nvSpPr>
      <dsp:spPr>
        <a:xfrm>
          <a:off x="4183828" y="2145117"/>
          <a:ext cx="448505" cy="44850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85789-6861-40A9-A246-5DD5EAE7209B}">
      <dsp:nvSpPr>
        <dsp:cNvPr id="0" name=""/>
        <dsp:cNvSpPr/>
      </dsp:nvSpPr>
      <dsp:spPr>
        <a:xfrm>
          <a:off x="3767358" y="3003685"/>
          <a:ext cx="1281445" cy="51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>
              <a:solidFill>
                <a:schemeClr val="bg1"/>
              </a:solidFill>
            </a:rPr>
            <a:t>Presentation - Draw.io for class diagram and  ER diagram</a:t>
          </a:r>
        </a:p>
      </dsp:txBody>
      <dsp:txXfrm>
        <a:off x="3767358" y="3003685"/>
        <a:ext cx="1281445" cy="512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E6672-564B-4283-A848-ABA4E087E709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B8CC2-AF80-401B-ACF6-B41D6AA915B7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121AC-8611-4A2F-A2DD-7D582EDA1201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Spring boot application with intention to create </a:t>
          </a:r>
          <a:r>
            <a:rPr lang="en-US" sz="2000" kern="1200" dirty="0" err="1"/>
            <a:t>RESTFul</a:t>
          </a:r>
          <a:r>
            <a:rPr lang="en-US" sz="2000" kern="1200" dirty="0"/>
            <a:t> APIs </a:t>
          </a:r>
        </a:p>
      </dsp:txBody>
      <dsp:txXfrm>
        <a:off x="1428292" y="2439"/>
        <a:ext cx="4873308" cy="1236616"/>
      </dsp:txXfrm>
    </dsp:sp>
    <dsp:sp modelId="{AA79D745-8C32-47AB-B870-9A2363CFF063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D4CF4-F308-46C5-9534-1675F2982B32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A774A-2FC6-4620-B05D-16F811B76BFC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Apis shall be invoked by front end applications – mobile/Web to avail the intended feature</a:t>
          </a:r>
        </a:p>
      </dsp:txBody>
      <dsp:txXfrm>
        <a:off x="1428292" y="1548210"/>
        <a:ext cx="4873308" cy="1236616"/>
      </dsp:txXfrm>
    </dsp:sp>
    <dsp:sp modelId="{59AA8718-2989-4086-BB6E-5CBBA974AA6C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1FE5E7-D943-4263-98D2-67F069FCDEA8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BE183-6CDD-4108-B0D4-4A1595EF90D9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DB schema is created and shared to store the desired data in Mysql Database.</a:t>
          </a:r>
        </a:p>
      </dsp:txBody>
      <dsp:txXfrm>
        <a:off x="1428292" y="3093981"/>
        <a:ext cx="4873308" cy="1236616"/>
      </dsp:txXfrm>
    </dsp:sp>
    <dsp:sp modelId="{3B1245C1-48A0-4C62-A0D2-8DD0F3D0265D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E971B-ACEE-4709-9E2F-7DD49FB0F80E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C53C3-1A68-48D8-8AFF-5DFA328CC3A8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Implementation via </a:t>
          </a:r>
          <a:r>
            <a:rPr lang="en-US" sz="2000" kern="1200" dirty="0" err="1"/>
            <a:t>commandLineRunner</a:t>
          </a:r>
          <a:r>
            <a:rPr lang="en-US" sz="2000" kern="1200" dirty="0"/>
            <a:t> to test the scenario implementations.</a:t>
          </a:r>
        </a:p>
      </dsp:txBody>
      <dsp:txXfrm>
        <a:off x="1428292" y="4639752"/>
        <a:ext cx="4873308" cy="1236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C6A1A-2308-4402-9DAA-4EED601C1837}">
      <dsp:nvSpPr>
        <dsp:cNvPr id="0" name=""/>
        <dsp:cNvSpPr/>
      </dsp:nvSpPr>
      <dsp:spPr>
        <a:xfrm>
          <a:off x="12604" y="178407"/>
          <a:ext cx="456103" cy="4561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9E989-B515-47CB-8985-7FA769AE2E1E}">
      <dsp:nvSpPr>
        <dsp:cNvPr id="0" name=""/>
        <dsp:cNvSpPr/>
      </dsp:nvSpPr>
      <dsp:spPr>
        <a:xfrm>
          <a:off x="12604" y="806347"/>
          <a:ext cx="1303154" cy="1565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It goes from monolithic design on one single server to Service-oriented/microservices architecture.</a:t>
          </a:r>
        </a:p>
      </dsp:txBody>
      <dsp:txXfrm>
        <a:off x="12604" y="806347"/>
        <a:ext cx="1303154" cy="1565313"/>
      </dsp:txXfrm>
    </dsp:sp>
    <dsp:sp modelId="{A32EB322-DC3E-4000-8331-3BA6874485DB}">
      <dsp:nvSpPr>
        <dsp:cNvPr id="0" name=""/>
        <dsp:cNvSpPr/>
      </dsp:nvSpPr>
      <dsp:spPr>
        <a:xfrm>
          <a:off x="12604" y="2451585"/>
          <a:ext cx="1303154" cy="1722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8C11E-CA60-40DB-A9BE-8AD27D152E72}">
      <dsp:nvSpPr>
        <dsp:cNvPr id="0" name=""/>
        <dsp:cNvSpPr/>
      </dsp:nvSpPr>
      <dsp:spPr>
        <a:xfrm>
          <a:off x="1543810" y="178407"/>
          <a:ext cx="456103" cy="4561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8EC41-6FE3-4565-9F6E-F46563ED6D88}">
      <dsp:nvSpPr>
        <dsp:cNvPr id="0" name=""/>
        <dsp:cNvSpPr/>
      </dsp:nvSpPr>
      <dsp:spPr>
        <a:xfrm>
          <a:off x="1543810" y="806347"/>
          <a:ext cx="1303154" cy="1565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Split services and databases</a:t>
          </a:r>
        </a:p>
      </dsp:txBody>
      <dsp:txXfrm>
        <a:off x="1543810" y="806347"/>
        <a:ext cx="1303154" cy="1565313"/>
      </dsp:txXfrm>
    </dsp:sp>
    <dsp:sp modelId="{42F24390-A0DE-4432-ADE3-400C7C6E157B}">
      <dsp:nvSpPr>
        <dsp:cNvPr id="0" name=""/>
        <dsp:cNvSpPr/>
      </dsp:nvSpPr>
      <dsp:spPr>
        <a:xfrm>
          <a:off x="1543810" y="2451585"/>
          <a:ext cx="1303154" cy="1722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8EC04A-4551-4176-B1A9-9D4E6B91F63F}">
      <dsp:nvSpPr>
        <dsp:cNvPr id="0" name=""/>
        <dsp:cNvSpPr/>
      </dsp:nvSpPr>
      <dsp:spPr>
        <a:xfrm>
          <a:off x="3075016" y="178407"/>
          <a:ext cx="456103" cy="4561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6319B-5594-4D25-902F-9371E597A0FD}">
      <dsp:nvSpPr>
        <dsp:cNvPr id="0" name=""/>
        <dsp:cNvSpPr/>
      </dsp:nvSpPr>
      <dsp:spPr>
        <a:xfrm>
          <a:off x="3075016" y="806347"/>
          <a:ext cx="1303154" cy="1565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Split services into clusters</a:t>
          </a:r>
        </a:p>
      </dsp:txBody>
      <dsp:txXfrm>
        <a:off x="3075016" y="806347"/>
        <a:ext cx="1303154" cy="1565313"/>
      </dsp:txXfrm>
    </dsp:sp>
    <dsp:sp modelId="{FF4E8880-34AC-4BBD-88FB-B00C33B17A8C}">
      <dsp:nvSpPr>
        <dsp:cNvPr id="0" name=""/>
        <dsp:cNvSpPr/>
      </dsp:nvSpPr>
      <dsp:spPr>
        <a:xfrm>
          <a:off x="3075016" y="2451585"/>
          <a:ext cx="1303154" cy="1722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E161C-BD3F-4132-8834-11525D9C8A77}">
      <dsp:nvSpPr>
        <dsp:cNvPr id="0" name=""/>
        <dsp:cNvSpPr/>
      </dsp:nvSpPr>
      <dsp:spPr>
        <a:xfrm>
          <a:off x="4606222" y="178407"/>
          <a:ext cx="456103" cy="4561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0BE03-66A3-4F1A-BEC7-B045563F66E3}">
      <dsp:nvSpPr>
        <dsp:cNvPr id="0" name=""/>
        <dsp:cNvSpPr/>
      </dsp:nvSpPr>
      <dsp:spPr>
        <a:xfrm>
          <a:off x="4606222" y="806347"/>
          <a:ext cx="1303154" cy="1565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Add load balancers</a:t>
          </a:r>
        </a:p>
      </dsp:txBody>
      <dsp:txXfrm>
        <a:off x="4606222" y="806347"/>
        <a:ext cx="1303154" cy="1565313"/>
      </dsp:txXfrm>
    </dsp:sp>
    <dsp:sp modelId="{1BB11285-B93B-4D86-96A1-B7A352008CC4}">
      <dsp:nvSpPr>
        <dsp:cNvPr id="0" name=""/>
        <dsp:cNvSpPr/>
      </dsp:nvSpPr>
      <dsp:spPr>
        <a:xfrm>
          <a:off x="4606222" y="2451585"/>
          <a:ext cx="1303154" cy="1722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6FD36-8B93-4D2C-BC20-B1C409CFB084}">
      <dsp:nvSpPr>
        <dsp:cNvPr id="0" name=""/>
        <dsp:cNvSpPr/>
      </dsp:nvSpPr>
      <dsp:spPr>
        <a:xfrm>
          <a:off x="6137429" y="178407"/>
          <a:ext cx="456103" cy="4561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4741A-5D7E-4C4E-8356-1BD04A22CD03}">
      <dsp:nvSpPr>
        <dsp:cNvPr id="0" name=""/>
        <dsp:cNvSpPr/>
      </dsp:nvSpPr>
      <dsp:spPr>
        <a:xfrm>
          <a:off x="6137429" y="806347"/>
          <a:ext cx="1303154" cy="1565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Separate DB read and writes</a:t>
          </a:r>
        </a:p>
      </dsp:txBody>
      <dsp:txXfrm>
        <a:off x="6137429" y="806347"/>
        <a:ext cx="1303154" cy="1565313"/>
      </dsp:txXfrm>
    </dsp:sp>
    <dsp:sp modelId="{5032C3A1-3A09-4784-8ADF-DED950B27603}">
      <dsp:nvSpPr>
        <dsp:cNvPr id="0" name=""/>
        <dsp:cNvSpPr/>
      </dsp:nvSpPr>
      <dsp:spPr>
        <a:xfrm>
          <a:off x="6137429" y="2451585"/>
          <a:ext cx="1303154" cy="1722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75687-EC65-4BE7-9BBD-18439872E01A}">
      <dsp:nvSpPr>
        <dsp:cNvPr id="0" name=""/>
        <dsp:cNvSpPr/>
      </dsp:nvSpPr>
      <dsp:spPr>
        <a:xfrm>
          <a:off x="7668635" y="178407"/>
          <a:ext cx="456103" cy="45610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A1296-D25B-423D-8BBF-DB30F73A05CD}">
      <dsp:nvSpPr>
        <dsp:cNvPr id="0" name=""/>
        <dsp:cNvSpPr/>
      </dsp:nvSpPr>
      <dsp:spPr>
        <a:xfrm>
          <a:off x="7668635" y="806347"/>
          <a:ext cx="1303154" cy="1565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DB horizontal and vertical partitioning</a:t>
          </a:r>
        </a:p>
      </dsp:txBody>
      <dsp:txXfrm>
        <a:off x="7668635" y="806347"/>
        <a:ext cx="1303154" cy="1565313"/>
      </dsp:txXfrm>
    </dsp:sp>
    <dsp:sp modelId="{56EA32F0-ECC1-4132-8EAD-707F0E03DE44}">
      <dsp:nvSpPr>
        <dsp:cNvPr id="0" name=""/>
        <dsp:cNvSpPr/>
      </dsp:nvSpPr>
      <dsp:spPr>
        <a:xfrm>
          <a:off x="7668635" y="2451585"/>
          <a:ext cx="1303154" cy="1722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1. Vertical scaling. Adding more power (CPU, RAM, etc.) to the database server. It has a hard limit.</a:t>
          </a:r>
          <a:br>
            <a:rPr lang="en-US" sz="1100" kern="1200"/>
          </a:br>
          <a:r>
            <a:rPr lang="en-US" sz="1100" kern="1200"/>
            <a:t>	</a:t>
          </a:r>
          <a:r>
            <a:rPr lang="en-US" sz="1100" b="0" i="0" kern="1200"/>
            <a:t>2. Horizontal scaling by adding more database servers.</a:t>
          </a:r>
          <a:br>
            <a:rPr lang="en-US" sz="1100" kern="1200"/>
          </a:br>
          <a:r>
            <a:rPr lang="en-US" sz="1100" kern="1200"/>
            <a:t>	</a:t>
          </a:r>
          <a:r>
            <a:rPr lang="en-US" sz="1100" b="0" i="0" kern="1200"/>
            <a:t>3. Adding a caching layer to offload read requests.</a:t>
          </a:r>
          <a:endParaRPr lang="en-US" sz="1100" kern="1200"/>
        </a:p>
      </dsp:txBody>
      <dsp:txXfrm>
        <a:off x="7668635" y="2451585"/>
        <a:ext cx="1303154" cy="1722551"/>
      </dsp:txXfrm>
    </dsp:sp>
    <dsp:sp modelId="{BCBD203F-57BB-4576-96BF-B754655BDC84}">
      <dsp:nvSpPr>
        <dsp:cNvPr id="0" name=""/>
        <dsp:cNvSpPr/>
      </dsp:nvSpPr>
      <dsp:spPr>
        <a:xfrm>
          <a:off x="9199841" y="178407"/>
          <a:ext cx="456103" cy="45610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D8742-78EF-44CC-858D-575AABDBB303}">
      <dsp:nvSpPr>
        <dsp:cNvPr id="0" name=""/>
        <dsp:cNvSpPr/>
      </dsp:nvSpPr>
      <dsp:spPr>
        <a:xfrm>
          <a:off x="9199841" y="806347"/>
          <a:ext cx="1303154" cy="1565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we can modularize the functions into different services. The architecture becomes service-oriented / microservice. </a:t>
          </a:r>
          <a:endParaRPr lang="en-US" sz="1400" kern="1200"/>
        </a:p>
      </dsp:txBody>
      <dsp:txXfrm>
        <a:off x="9199841" y="806347"/>
        <a:ext cx="1303154" cy="1565313"/>
      </dsp:txXfrm>
    </dsp:sp>
    <dsp:sp modelId="{29E49124-60CC-42A7-BF3E-4CD9B08CDBCA}">
      <dsp:nvSpPr>
        <dsp:cNvPr id="0" name=""/>
        <dsp:cNvSpPr/>
      </dsp:nvSpPr>
      <dsp:spPr>
        <a:xfrm>
          <a:off x="9199841" y="2451585"/>
          <a:ext cx="1303154" cy="1722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66999-A876-F4F3-6B1B-57C4ABAED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FCC15-ABC6-CAB4-9C5C-D935CCAD6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B8B5C-48EC-B2F5-42D7-193C6450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BD01-C38E-4487-8328-14CC1121F31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1D56C-77EE-6C16-A850-2A374D04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D7090-DFA1-8D63-FF21-DCE50F1B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670D-9027-4421-AEAE-EBEEB290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8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E308-4FF1-EBA4-DC99-A468A6A3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FE37F-30B5-9C7F-2877-937FD6AE6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690E7-F849-7D6B-50AA-E702CB70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BD01-C38E-4487-8328-14CC1121F31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16916-2B52-47DC-961F-1DB33D368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526C4-E15D-B0ED-0ECD-F72DF6B6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670D-9027-4421-AEAE-EBEEB290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2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C037E-B191-9404-B2D2-E9EA9CCB4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FC8B0-5C10-08A4-0297-EB438E233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94F02-E649-B2EE-31B1-F8C15E0F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BD01-C38E-4487-8328-14CC1121F31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54AFF-9421-720C-B03A-76E5FF43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C254F-2786-1508-D49D-9025D515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670D-9027-4421-AEAE-EBEEB290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6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25EE-7E15-AE51-13D2-09C8DEDE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D7F1-E086-1BB4-E4E3-CBC0EDE46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8CB4E-0D06-80BD-2EFF-95A3023E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BD01-C38E-4487-8328-14CC1121F31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3124E-7C04-449F-BDB9-E01E7C0E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217D5-6847-7D25-37C6-233CA8DE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670D-9027-4421-AEAE-EBEEB290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9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1CC6-78E5-1739-0A30-3476ED98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AE867-39DD-CCCB-A48A-9EDAAC517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68566-EBB4-B8A8-5ABD-0AC42C8F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BD01-C38E-4487-8328-14CC1121F31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9D6EB-6AE2-8B87-DF7B-31CE0C96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26BB8-C44D-C869-14CA-08B9DEAE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670D-9027-4421-AEAE-EBEEB290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4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E730-5ABF-5EE6-48F6-7F5D2E61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A9E74-9BE5-4266-E3BF-983D1BC00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BEEE3-A139-760E-3EBC-BFF76F29F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BBCBD-D136-C6EE-0087-6BDCEF3F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BD01-C38E-4487-8328-14CC1121F31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7C67A-2DBD-29B1-87D8-F2CB6648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B7C79-02DE-7D0E-6496-483E81EF1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670D-9027-4421-AEAE-EBEEB290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3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1FF7-5F3B-FEC7-49F5-6CC56C58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33E8E-0F63-231E-777A-9B4A0915D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95340-101C-7AD0-B366-8D1ECD81C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ECAF1-B4B8-6D74-F402-D3D7580E6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ADAF68-507F-31D4-0384-FB134A97B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677A5-2F40-7219-8C20-3A7C8EBD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BD01-C38E-4487-8328-14CC1121F31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8FD37-F9FC-734F-659D-B3760EB1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E1F25-1FC6-BA64-7EE3-73EBD6F9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670D-9027-4421-AEAE-EBEEB290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8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75EDD-4DE7-3C26-FF73-DF640F9B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CB161-3178-71FB-1503-1685A301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BD01-C38E-4487-8328-14CC1121F31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E9F4B-4B80-EE90-1304-EAB583AE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FFEE0-A7A8-0E05-936D-5F72D213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670D-9027-4421-AEAE-EBEEB290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4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F1080-B401-6B04-0E80-EED92699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BD01-C38E-4487-8328-14CC1121F31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1AA9F-BC66-44F0-BD05-69ACC07D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84F9B-DE98-1362-AC9C-8326613D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670D-9027-4421-AEAE-EBEEB290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9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EBBA2-20E2-B143-CEF9-A7E87AAA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40270-A13C-73FD-91F6-28A7D3FEE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4A90B-F23C-613E-4431-F07A267BC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6A658-9C9D-312A-2A1B-5A2077FD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BD01-C38E-4487-8328-14CC1121F31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2AF03-0DF7-BEFC-50F6-14434C0D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836F0-55C2-8DB7-54BA-9FF1E424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670D-9027-4421-AEAE-EBEEB290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7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EEE8-5C5F-82B8-82C6-9ED1EA8D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62F6D-83AF-1242-AE4E-9E591DD6A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C98E0-E835-A92B-FE55-7A1DAB7BF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DE4E5-B786-97AF-4B7A-70132579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BD01-C38E-4487-8328-14CC1121F31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1BEEF-9ABB-AD15-7E67-8AFD307D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42771-D0F7-B035-E77E-ECFDE69F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670D-9027-4421-AEAE-EBEEB290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5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275642-71F2-4188-0A52-55B6BB5C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AE18D-94B4-36A8-2C92-11A0F166C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B960E-400F-7E7D-9E19-E3F275EA8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CBD01-C38E-4487-8328-14CC1121F31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E79F-E780-2A39-EC35-E79F65904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8B0BE-A2A6-9C6E-DF0D-E23F8FE0E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E670D-9027-4421-AEAE-EBEEB290C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2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github.com/guneetbh/bookmyshow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6100F-7CA3-0042-7C57-94C63C2AB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Booking Platform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3F493-E2B9-33D6-D5AD-4CC92DF98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dirty="0"/>
              <a:t>https://lion.app.box.com/s/z0gh55q2qry5xytaka2hhct1v154w8ci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963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9A09-769A-79BE-B347-690C920E5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325563"/>
          </a:xfrm>
        </p:spPr>
        <p:txBody>
          <a:bodyPr/>
          <a:lstStyle/>
          <a:p>
            <a:r>
              <a:rPr lang="en-US" dirty="0"/>
              <a:t>Estimations and 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4F900-632D-81B7-D84E-98C99755B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95289"/>
            <a:ext cx="10515600" cy="19953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Requirement Gathering </a:t>
            </a:r>
          </a:p>
          <a:p>
            <a:r>
              <a:rPr lang="en-US" dirty="0"/>
              <a:t>Scoping </a:t>
            </a:r>
          </a:p>
          <a:p>
            <a:r>
              <a:rPr lang="en-US" dirty="0"/>
              <a:t>Estimations are based on resource requirement for the project and how many resources can work simultaneously. Finally, the resource availability is important factor to consider.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69DECF-6E29-DA3D-A9D0-DD971E2CD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933023"/>
            <a:ext cx="9925050" cy="348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9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8F628-7D64-65D2-3C0D-04BB2398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5860"/>
            <a:ext cx="4063224" cy="452628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Implementation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https://github.com/guneetbh/bookmyshow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34E2A-823A-6191-D6F8-3BF60A870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567" y="0"/>
            <a:ext cx="5916603" cy="3298569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 achieved-</a:t>
            </a:r>
          </a:p>
          <a:p>
            <a:pPr marL="514350" indent="-514350"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Onboard new cities and theatres.</a:t>
            </a:r>
          </a:p>
          <a:p>
            <a:pPr marL="514350" indent="-514350"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customers are able to browse and access the movies across the cities, view theatres, auditorium and shows details, followed by booking the ticket.</a:t>
            </a: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TextBox 3">
            <a:extLst>
              <a:ext uri="{FF2B5EF4-FFF2-40B4-BE49-F238E27FC236}">
                <a16:creationId xmlns:a16="http://schemas.microsoft.com/office/drawing/2014/main" id="{2EB23181-67B5-6449-8C15-33CA0B0844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6466632"/>
              </p:ext>
            </p:extLst>
          </p:nvPr>
        </p:nvGraphicFramePr>
        <p:xfrm>
          <a:off x="5969876" y="2984938"/>
          <a:ext cx="5804766" cy="3636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21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6C1F9-544F-9136-DF39-49F8EF6B8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 Artifacts</a:t>
            </a:r>
          </a:p>
        </p:txBody>
      </p:sp>
      <p:grpSp>
        <p:nvGrpSpPr>
          <p:cNvPr id="14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7" name="Freeform: Shape 14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15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19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3" name="Freeform: Shape 22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23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24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25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26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27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28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29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30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90AD67-45E9-CE41-A927-9D5D777F13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232889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896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2E1AF-9953-257F-D509-9F6C1A05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Functional Features Implementation #1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3FCD0-0B1D-A501-E10D-75829FFAA74F}"/>
              </a:ext>
            </a:extLst>
          </p:cNvPr>
          <p:cNvSpPr txBox="1"/>
          <p:nvPr/>
        </p:nvSpPr>
        <p:spPr>
          <a:xfrm>
            <a:off x="4024996" y="199828"/>
            <a:ext cx="3474621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Usecase</a:t>
            </a:r>
            <a:r>
              <a:rPr lang="en-US" sz="2000" dirty="0"/>
              <a:t>: Browse theatres currently running the show with show timings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3ABD1-D1AB-3D2E-34C4-E9A030EA6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6069" y="2691889"/>
            <a:ext cx="4175696" cy="361321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/>
            <a:r>
              <a:rPr lang="en-US" sz="1400" b="1" dirty="0"/>
              <a:t>INPUT</a:t>
            </a:r>
          </a:p>
          <a:p>
            <a:pPr marL="0" indent="0">
              <a:buNone/>
            </a:pPr>
            <a:r>
              <a:rPr lang="en-US" sz="1400" dirty="0"/>
              <a:t>City: New Delhi,  Movie: Avatar</a:t>
            </a:r>
          </a:p>
          <a:p>
            <a:pPr marL="0"/>
            <a:r>
              <a:rPr lang="en-US" sz="1400" b="1" dirty="0"/>
              <a:t>OUTPUT</a:t>
            </a:r>
          </a:p>
          <a:p>
            <a:pPr marL="0" indent="0">
              <a:buNone/>
            </a:pPr>
            <a:r>
              <a:rPr lang="en-US" sz="1400" dirty="0"/>
              <a:t>#######Browse theatres currently running the movie in the given town#######</a:t>
            </a:r>
          </a:p>
          <a:p>
            <a:pPr marL="0" indent="0">
              <a:buNone/>
            </a:pPr>
            <a:r>
              <a:rPr lang="en-US" sz="1400" dirty="0"/>
              <a:t>New Delhi- </a:t>
            </a:r>
            <a:r>
              <a:rPr lang="en-US" sz="1400" dirty="0" err="1"/>
              <a:t>Payal</a:t>
            </a:r>
            <a:r>
              <a:rPr lang="en-US" sz="1400" dirty="0"/>
              <a:t>,  PVR </a:t>
            </a:r>
            <a:r>
              <a:rPr lang="en-US" sz="1400" dirty="0" err="1"/>
              <a:t>Naraina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Show Name: Avatar</a:t>
            </a:r>
          </a:p>
          <a:p>
            <a:pPr marL="0" indent="0">
              <a:buNone/>
            </a:pPr>
            <a:r>
              <a:rPr lang="en-US" sz="1400" dirty="0" err="1"/>
              <a:t>ShowStart</a:t>
            </a:r>
            <a:r>
              <a:rPr lang="en-US" sz="1400" dirty="0"/>
              <a:t> Time:2023-04-14 13:44:46.919</a:t>
            </a:r>
          </a:p>
          <a:p>
            <a:pPr marL="0" indent="0">
              <a:buNone/>
            </a:pPr>
            <a:r>
              <a:rPr lang="en-US" sz="1400" dirty="0"/>
              <a:t>Show End Time:2023-04-14 13:44:46.919</a:t>
            </a:r>
          </a:p>
          <a:p>
            <a:pPr marL="0" indent="0">
              <a:buNone/>
            </a:pPr>
            <a:r>
              <a:rPr lang="en-US" sz="1400" dirty="0"/>
              <a:t>#######Browse theatres currently running the movie in the given town#######</a:t>
            </a:r>
          </a:p>
        </p:txBody>
      </p:sp>
    </p:spTree>
    <p:extLst>
      <p:ext uri="{BB962C8B-B14F-4D97-AF65-F5344CB8AC3E}">
        <p14:creationId xmlns:p14="http://schemas.microsoft.com/office/powerpoint/2010/main" val="269178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D20485-7F15-93E0-B24B-ED5C4061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Functional Features Implementation #2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A9F93-7744-822B-BD1B-8D6DD042A9E1}"/>
              </a:ext>
            </a:extLst>
          </p:cNvPr>
          <p:cNvSpPr txBox="1"/>
          <p:nvPr/>
        </p:nvSpPr>
        <p:spPr>
          <a:xfrm>
            <a:off x="4188135" y="-548"/>
            <a:ext cx="3474621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Usecase</a:t>
            </a:r>
            <a:r>
              <a:rPr lang="en-US" sz="2000" b="1" dirty="0"/>
              <a:t> #1</a:t>
            </a:r>
            <a:r>
              <a:rPr lang="en-US" sz="2000" dirty="0"/>
              <a:t>: Book movie tickets by selecting a city, theatre, show and preferred seats for the day –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Usecase</a:t>
            </a:r>
            <a:r>
              <a:rPr lang="en-US" sz="2000" b="1" dirty="0"/>
              <a:t> #2</a:t>
            </a:r>
            <a:r>
              <a:rPr lang="en-US" sz="2000" dirty="0"/>
              <a:t>: Theatre can create the shows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Usecase</a:t>
            </a:r>
            <a:r>
              <a:rPr lang="en-US" sz="2000" b="1" dirty="0"/>
              <a:t> #3</a:t>
            </a:r>
            <a:r>
              <a:rPr lang="en-US" sz="2000" dirty="0"/>
              <a:t>: Theatre can allocate seat inventory and update them for the show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1E93B-40F3-D943-16F7-EC7D2E1C7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783" y="3815322"/>
            <a:ext cx="4170978" cy="179228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600" b="1" dirty="0"/>
              <a:t>OUTPUT</a:t>
            </a:r>
            <a:r>
              <a:rPr lang="en-US" sz="1600" dirty="0"/>
              <a:t>:-</a:t>
            </a:r>
          </a:p>
          <a:p>
            <a:pPr marL="0"/>
            <a:r>
              <a:rPr lang="en-US" sz="1600" dirty="0"/>
              <a:t>#######Ready to book ticket#######</a:t>
            </a:r>
          </a:p>
          <a:p>
            <a:pPr marL="0"/>
            <a:r>
              <a:rPr lang="en-US" sz="1600" dirty="0"/>
              <a:t>*****Ticket status******</a:t>
            </a:r>
          </a:p>
          <a:p>
            <a:pPr marL="0"/>
            <a:r>
              <a:rPr lang="en-US" sz="1600" dirty="0"/>
              <a:t>SUCCESS</a:t>
            </a:r>
          </a:p>
          <a:p>
            <a:pPr marL="0"/>
            <a:r>
              <a:rPr lang="en-US" sz="1600" dirty="0"/>
              <a:t>********Booking Info********</a:t>
            </a:r>
          </a:p>
          <a:p>
            <a:pPr marL="0"/>
            <a:r>
              <a:rPr lang="en-US" sz="1600" dirty="0"/>
              <a:t>Booked by: Guneet</a:t>
            </a:r>
          </a:p>
          <a:p>
            <a:pPr marL="0"/>
            <a:r>
              <a:rPr lang="en-US" sz="1600" dirty="0"/>
              <a:t>Booked </a:t>
            </a:r>
            <a:r>
              <a:rPr lang="en-US" sz="1600" dirty="0" err="1"/>
              <a:t>on:Fri</a:t>
            </a:r>
            <a:r>
              <a:rPr lang="en-US" sz="1600" dirty="0"/>
              <a:t> Apr 14 13:45:41 IST 2023</a:t>
            </a:r>
          </a:p>
          <a:p>
            <a:pPr marL="0"/>
            <a:r>
              <a:rPr lang="en-US" sz="1600" dirty="0"/>
              <a:t>Booking Amount: 950.0</a:t>
            </a:r>
          </a:p>
          <a:p>
            <a:pPr marL="0"/>
            <a:r>
              <a:rPr lang="en-US" sz="1600" dirty="0"/>
              <a:t>Theatre: Screen 1</a:t>
            </a:r>
          </a:p>
          <a:p>
            <a:pPr marL="0"/>
            <a:r>
              <a:rPr lang="en-US" sz="1600" dirty="0"/>
              <a:t>Show: Avatar</a:t>
            </a:r>
          </a:p>
          <a:p>
            <a:pPr marL="0"/>
            <a:r>
              <a:rPr lang="en-US" sz="1600" dirty="0"/>
              <a:t>Seats:  2L, 2M</a:t>
            </a:r>
          </a:p>
          <a:p>
            <a:pPr marL="0"/>
            <a:r>
              <a:rPr lang="en-US" sz="1600" dirty="0"/>
              <a:t>********Booking Info********</a:t>
            </a:r>
          </a:p>
        </p:txBody>
      </p:sp>
    </p:spTree>
    <p:extLst>
      <p:ext uri="{BB962C8B-B14F-4D97-AF65-F5344CB8AC3E}">
        <p14:creationId xmlns:p14="http://schemas.microsoft.com/office/powerpoint/2010/main" val="249321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66AA2-44EB-90BD-F039-05B30423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Transactional Scenario-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7D399-45D8-3A54-B4D7-4FC501D54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5161" y="356187"/>
            <a:ext cx="2878409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000" dirty="0"/>
              <a:t>Same seats shall not be booked by two user for the same movie show-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17468-2AA6-A0C1-4C07-1D9E5B403B29}"/>
              </a:ext>
            </a:extLst>
          </p:cNvPr>
          <p:cNvSpPr txBox="1"/>
          <p:nvPr/>
        </p:nvSpPr>
        <p:spPr>
          <a:xfrm>
            <a:off x="8386139" y="3143438"/>
            <a:ext cx="3474621" cy="26832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Solution Approach:  Ticket booking is transactional and does not allow parallel processing. Therefore, booking happens in sequence by  making the booking transactional and obtaining the lock as </a:t>
            </a:r>
            <a:r>
              <a:rPr lang="en-US" sz="1600" dirty="0" err="1"/>
              <a:t>pessimistic.write</a:t>
            </a:r>
            <a:r>
              <a:rPr lang="en-US" sz="1600" dirty="0"/>
              <a:t> on show seats.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OUTPUT</a:t>
            </a:r>
            <a:r>
              <a:rPr lang="en-US" sz="1600" dirty="0"/>
              <a:t>: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Seats booked for </a:t>
            </a:r>
            <a:r>
              <a:rPr lang="en-US" sz="1600" dirty="0" err="1"/>
              <a:t>userId</a:t>
            </a:r>
            <a:r>
              <a:rPr lang="en-US" sz="1600" dirty="0"/>
              <a:t>: 1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| 58L | 59L | 60L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Booking for same seats cannot be done. Please choose another seat and try again</a:t>
            </a:r>
          </a:p>
        </p:txBody>
      </p:sp>
    </p:spTree>
    <p:extLst>
      <p:ext uri="{BB962C8B-B14F-4D97-AF65-F5344CB8AC3E}">
        <p14:creationId xmlns:p14="http://schemas.microsoft.com/office/powerpoint/2010/main" val="3734190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0BC23-6CAF-FB33-C6FD-532E6118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How to scale to multiple cities etc..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255AD-B893-F1C2-A27F-0375F6D782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51" b="7980"/>
          <a:stretch/>
        </p:blipFill>
        <p:spPr>
          <a:xfrm>
            <a:off x="632289" y="913198"/>
            <a:ext cx="749300" cy="421477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E0B870-E1C5-87DE-C7A0-3AF971811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91902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3539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B794D-B0A4-0297-1F6B-2F9CC08B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OWASP security measures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75B7-17F1-F37B-6104-F6DB4DF9D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5"/>
            <a:ext cx="5314156" cy="4558957"/>
          </a:xfrm>
        </p:spPr>
        <p:txBody>
          <a:bodyPr>
            <a:normAutofit fontScale="92500" lnSpcReduction="10000"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Request &amp; Response – TLS encryption</a:t>
            </a:r>
          </a:p>
          <a:p>
            <a:r>
              <a:rPr lang="en-US" sz="1700" dirty="0">
                <a:solidFill>
                  <a:schemeClr val="bg1"/>
                </a:solidFill>
              </a:rPr>
              <a:t>Data Tempering – enforce encryption via JWT tokens</a:t>
            </a:r>
          </a:p>
          <a:p>
            <a:r>
              <a:rPr lang="en-US" sz="1700" dirty="0">
                <a:solidFill>
                  <a:schemeClr val="bg1"/>
                </a:solidFill>
              </a:rPr>
              <a:t>Man-in the –middle-attack -&gt; Use SSL and authentication certs</a:t>
            </a:r>
          </a:p>
          <a:p>
            <a:r>
              <a:rPr lang="en-US" sz="1700" dirty="0">
                <a:solidFill>
                  <a:schemeClr val="bg1"/>
                </a:solidFill>
              </a:rPr>
              <a:t>DDOS – Rate limiting and firewall</a:t>
            </a:r>
          </a:p>
          <a:p>
            <a:r>
              <a:rPr lang="en-US" sz="1700" dirty="0">
                <a:solidFill>
                  <a:schemeClr val="bg1"/>
                </a:solidFill>
              </a:rPr>
              <a:t>Store password with salt - a salt is a unique, randomly generated string that is added to each password as part of the hashing process.</a:t>
            </a:r>
          </a:p>
          <a:p>
            <a:r>
              <a:rPr lang="en-US" sz="1700" dirty="0">
                <a:solidFill>
                  <a:schemeClr val="bg1"/>
                </a:solidFill>
              </a:rPr>
              <a:t>Cross-site-scripting – there are several ways ex: using </a:t>
            </a:r>
            <a:r>
              <a:rPr lang="en-US" sz="1700" dirty="0" err="1">
                <a:solidFill>
                  <a:schemeClr val="bg1"/>
                </a:solidFill>
              </a:rPr>
              <a:t>HTTPOnly</a:t>
            </a:r>
            <a:r>
              <a:rPr lang="en-US" sz="1700" dirty="0">
                <a:solidFill>
                  <a:schemeClr val="bg1"/>
                </a:solidFill>
              </a:rPr>
              <a:t> cookie, encode </a:t>
            </a:r>
            <a:r>
              <a:rPr lang="en-US" sz="1700" dirty="0" err="1">
                <a:solidFill>
                  <a:schemeClr val="bg1"/>
                </a:solidFill>
              </a:rPr>
              <a:t>url</a:t>
            </a:r>
            <a:r>
              <a:rPr lang="en-US" sz="1700" dirty="0">
                <a:solidFill>
                  <a:schemeClr val="bg1"/>
                </a:solidFill>
              </a:rPr>
              <a:t>..</a:t>
            </a:r>
          </a:p>
          <a:p>
            <a:r>
              <a:rPr lang="en-US" sz="1700" dirty="0">
                <a:solidFill>
                  <a:schemeClr val="bg1"/>
                </a:solidFill>
              </a:rPr>
              <a:t>Use components tested for vulnerabilities</a:t>
            </a:r>
          </a:p>
          <a:p>
            <a:r>
              <a:rPr lang="en-US" sz="1700" dirty="0">
                <a:solidFill>
                  <a:schemeClr val="bg1"/>
                </a:solidFill>
              </a:rPr>
              <a:t>Ensure proper access controls</a:t>
            </a:r>
          </a:p>
          <a:p>
            <a:r>
              <a:rPr lang="en-US" sz="1700" dirty="0">
                <a:solidFill>
                  <a:schemeClr val="bg1"/>
                </a:solidFill>
              </a:rPr>
              <a:t>Security hardening</a:t>
            </a:r>
          </a:p>
          <a:p>
            <a:r>
              <a:rPr lang="en-US" sz="1700" dirty="0">
                <a:solidFill>
                  <a:schemeClr val="bg1"/>
                </a:solidFill>
              </a:rPr>
              <a:t>Logging &amp; monitoring </a:t>
            </a:r>
          </a:p>
          <a:p>
            <a:r>
              <a:rPr lang="en-US" sz="1700" dirty="0">
                <a:solidFill>
                  <a:schemeClr val="bg1"/>
                </a:solidFill>
              </a:rPr>
              <a:t>Injections –input validation &amp; sanitization, escape all user supplied inputs.</a:t>
            </a:r>
          </a:p>
          <a:p>
            <a:endParaRPr lang="en-US" sz="1300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103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BCE46-21EF-52DA-6A2A-0E84659C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sz="3100" dirty="0">
                <a:solidFill>
                  <a:schemeClr val="bg1"/>
                </a:solidFill>
              </a:rPr>
              <a:t>Release management/Software Release process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C86D4-3E7A-1E71-A650-4C9C5ACC7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i="0" dirty="0">
                <a:solidFill>
                  <a:schemeClr val="bg1"/>
                </a:solidFill>
                <a:effectLst/>
              </a:rPr>
              <a:t>“it is the process of managing, planning, scheduling and controlling a software build through different stages and environments”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For Agile development – it is a cycle which performs a cycle for developing, testing, deploying, supporting new versions of software.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Requirement  &amp; Planning - </a:t>
            </a:r>
            <a:r>
              <a:rPr lang="en-US" sz="1400" b="0" i="0" dirty="0">
                <a:solidFill>
                  <a:schemeClr val="bg1"/>
                </a:solidFill>
                <a:effectLst/>
              </a:rPr>
              <a:t> </a:t>
            </a:r>
            <a:r>
              <a:rPr lang="en-US" sz="1400" dirty="0">
                <a:solidFill>
                  <a:schemeClr val="bg1"/>
                </a:solidFill>
              </a:rPr>
              <a:t>C</a:t>
            </a:r>
            <a:r>
              <a:rPr lang="en-US" sz="1400" b="0" i="0" dirty="0">
                <a:solidFill>
                  <a:schemeClr val="bg1"/>
                </a:solidFill>
                <a:effectLst/>
              </a:rPr>
              <a:t>lear development and testing plan and schedule</a:t>
            </a:r>
          </a:p>
          <a:p>
            <a:r>
              <a:rPr lang="en-US" sz="1400" b="1" i="0" dirty="0">
                <a:solidFill>
                  <a:schemeClr val="bg1"/>
                </a:solidFill>
                <a:effectLst/>
              </a:rPr>
              <a:t>Communication and coordination- </a:t>
            </a:r>
            <a:r>
              <a:rPr lang="en-US" sz="1400" b="0" i="0" dirty="0">
                <a:solidFill>
                  <a:schemeClr val="bg1"/>
                </a:solidFill>
                <a:effectLst/>
              </a:rPr>
              <a:t>effective communication among cross-functional teams, Dev team, QA team, Product owners</a:t>
            </a:r>
          </a:p>
          <a:p>
            <a:r>
              <a:rPr lang="en-US" sz="1400" dirty="0">
                <a:solidFill>
                  <a:schemeClr val="bg1"/>
                </a:solidFill>
              </a:rPr>
              <a:t>Documentation – helps in standardization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Automation – By bring in  tools like Jenkins, Jira .. </a:t>
            </a:r>
            <a:r>
              <a:rPr lang="en-US" sz="1400" b="0" i="0" dirty="0">
                <a:solidFill>
                  <a:schemeClr val="bg1"/>
                </a:solidFill>
                <a:effectLst/>
              </a:rPr>
              <a:t>when a code committed, automatically run the unit tests and run regression tests on the related component</a:t>
            </a:r>
          </a:p>
          <a:p>
            <a:r>
              <a:rPr lang="en-US" sz="1400" dirty="0">
                <a:solidFill>
                  <a:schemeClr val="bg1"/>
                </a:solidFill>
              </a:rPr>
              <a:t>Decide, Measure &amp; Improve-  check for blockers, acceptance criteria &amp; has software passed all environments</a:t>
            </a:r>
          </a:p>
          <a:p>
            <a:r>
              <a:rPr lang="en-US" sz="1400" dirty="0">
                <a:solidFill>
                  <a:schemeClr val="bg1"/>
                </a:solidFill>
              </a:rPr>
              <a:t>Risk analysis &amp; mitigation plan- no checks should bypass in non-prod environments. Should come clean out of CI/CD pipeline. </a:t>
            </a:r>
            <a:r>
              <a:rPr lang="en-US" sz="1400" b="0" i="0" dirty="0">
                <a:solidFill>
                  <a:schemeClr val="bg1"/>
                </a:solidFill>
                <a:effectLst/>
              </a:rPr>
              <a:t> simple, tested detail-oriented rollback plan as a mitigation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Nunito" pitchFamily="2" charset="0"/>
              </a:rPr>
              <a:t>.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963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2498</TotalTime>
  <Words>839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Nunito</vt:lpstr>
      <vt:lpstr>Office Theme</vt:lpstr>
      <vt:lpstr>Booking Platform Problem</vt:lpstr>
      <vt:lpstr>Implementation https://github.com/guneetbh/bookmyshow</vt:lpstr>
      <vt:lpstr>Code Artifacts</vt:lpstr>
      <vt:lpstr>Functional Features Implementation #1</vt:lpstr>
      <vt:lpstr>Functional Features Implementation #2</vt:lpstr>
      <vt:lpstr>Transactional Scenario-</vt:lpstr>
      <vt:lpstr>How to scale to multiple cities etc..</vt:lpstr>
      <vt:lpstr>OWASP security measures </vt:lpstr>
      <vt:lpstr>Release management/Software Release process</vt:lpstr>
      <vt:lpstr>Estimations and project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Booking Platform Problem</dc:title>
  <dc:creator>Guneet Bhatia</dc:creator>
  <cp:lastModifiedBy>Guneet Bhatia</cp:lastModifiedBy>
  <cp:revision>27</cp:revision>
  <dcterms:created xsi:type="dcterms:W3CDTF">2023-04-13T15:52:17Z</dcterms:created>
  <dcterms:modified xsi:type="dcterms:W3CDTF">2023-04-18T05:39:55Z</dcterms:modified>
</cp:coreProperties>
</file>