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E28ECF0-C51A-4855-88CF-2ADB09CFF64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AWDashboard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5B52171-3D90-417F-9733-DACD4B3601B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2020-09-14 2:41:39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D09634A5-8E12-4862-862F-8BEC721100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2020-09-14T06:41:39Z</dcterms:created>
  <dcterms:modified xsi:type="dcterms:W3CDTF">2020-09-14T06:41:39Z</dcterms:modified>
</cp:coreProperties>
</file>