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62" d="100"/>
          <a:sy n="62" d="100"/>
        </p:scale>
        <p:origin x="1234" y="53"/>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m Kumar" userId="293984007e16191e" providerId="LiveId" clId="{EAF33EE9-9443-451E-BDAF-6F92158B3ACB}"/>
    <pc:docChg chg="undo custSel modSld">
      <pc:chgData name="Prem Kumar" userId="293984007e16191e" providerId="LiveId" clId="{EAF33EE9-9443-451E-BDAF-6F92158B3ACB}" dt="2024-04-06T13:50:15.156" v="36" actId="20577"/>
      <pc:docMkLst>
        <pc:docMk/>
      </pc:docMkLst>
      <pc:sldChg chg="addSp delSp modSp mod">
        <pc:chgData name="Prem Kumar" userId="293984007e16191e" providerId="LiveId" clId="{EAF33EE9-9443-451E-BDAF-6F92158B3ACB}" dt="2024-04-06T13:50:15.156" v="36" actId="20577"/>
        <pc:sldMkLst>
          <pc:docMk/>
          <pc:sldMk cId="0" sldId="292"/>
        </pc:sldMkLst>
        <pc:spChg chg="add del mod">
          <ac:chgData name="Prem Kumar" userId="293984007e16191e" providerId="LiveId" clId="{EAF33EE9-9443-451E-BDAF-6F92158B3ACB}" dt="2024-04-06T13:50:15.156" v="36" actId="20577"/>
          <ac:spMkLst>
            <pc:docMk/>
            <pc:sldMk cId="0" sldId="292"/>
            <ac:spMk id="14" creationId="{43DEA4E5-E1F9-7C2B-5D82-B9EBDB357F7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G</a:t>
            </a:r>
            <a:r>
              <a:rPr lang="en-US" sz="1100" dirty="0" err="1">
                <a:solidFill>
                  <a:schemeClr val="tx1"/>
                </a:solidFill>
              </a:rPr>
              <a:t>unendra</a:t>
            </a:r>
            <a:r>
              <a:rPr lang="en-US" sz="1100" dirty="0">
                <a:solidFill>
                  <a:schemeClr val="tx1"/>
                </a:solidFill>
              </a:rPr>
              <a:t> K</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:720921244021</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155</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Prem Kumar</cp:lastModifiedBy>
  <cp:revision>9</cp:revision>
  <dcterms:modified xsi:type="dcterms:W3CDTF">2024-04-06T13:50:18Z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