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4: Population and Human Capital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Role of population on economic growth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Role of human capital on economic growth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258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41</cp:revision>
  <cp:lastPrinted>2016-04-27T15:33:40Z</cp:lastPrinted>
  <dcterms:created xsi:type="dcterms:W3CDTF">2015-05-12T18:14:39Z</dcterms:created>
  <dcterms:modified xsi:type="dcterms:W3CDTF">2021-02-02T14:15:24Z</dcterms:modified>
</cp:coreProperties>
</file>