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5: Measuring productivity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Productivity measures </a:t>
            </a:r>
            <a:r>
              <a:rPr lang="en-GB" sz="8000" b="1">
                <a:solidFill>
                  <a:schemeClr val="bg1"/>
                </a:solidFill>
                <a:latin typeface="Arial"/>
                <a:cs typeface="Arial"/>
              </a:rPr>
              <a:t>(TFP, </a:t>
            </a:r>
            <a:r>
              <a:rPr lang="en-GB" sz="8000" b="1" dirty="0" err="1">
                <a:solidFill>
                  <a:schemeClr val="bg1"/>
                </a:solidFill>
                <a:latin typeface="Arial"/>
                <a:cs typeface="Arial"/>
              </a:rPr>
              <a:t>Labor</a:t>
            </a: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 prod.)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Development accounting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Growth accounting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255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45</cp:revision>
  <cp:lastPrinted>2016-04-27T15:33:40Z</cp:lastPrinted>
  <dcterms:created xsi:type="dcterms:W3CDTF">2015-05-12T18:14:39Z</dcterms:created>
  <dcterms:modified xsi:type="dcterms:W3CDTF">2021-02-21T15:39:55Z</dcterms:modified>
</cp:coreProperties>
</file>