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9: Climate Change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Trends in climate change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Economic policies to mitigate climate change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48</cp:revision>
  <cp:lastPrinted>2016-04-27T15:33:40Z</cp:lastPrinted>
  <dcterms:created xsi:type="dcterms:W3CDTF">2015-05-12T18:14:39Z</dcterms:created>
  <dcterms:modified xsi:type="dcterms:W3CDTF">2021-03-11T13:57:54Z</dcterms:modified>
</cp:coreProperties>
</file>