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984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2: The Solow Growth Model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Role of capital accumulation on economic growth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Key equations of the Solow model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Dynamics of the Solow model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Convergence and the steady state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268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38</cp:revision>
  <cp:lastPrinted>2016-04-27T15:33:40Z</cp:lastPrinted>
  <dcterms:created xsi:type="dcterms:W3CDTF">2015-05-12T18:14:39Z</dcterms:created>
  <dcterms:modified xsi:type="dcterms:W3CDTF">2021-01-18T13:04:19Z</dcterms:modified>
</cp:coreProperties>
</file>