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üneş Eralp Mart" initials="GEM" lastIdx="1" clrIdx="0">
    <p:extLst>
      <p:ext uri="{19B8F6BF-5375-455C-9EA6-DF929625EA0E}">
        <p15:presenceInfo xmlns:p15="http://schemas.microsoft.com/office/powerpoint/2012/main" userId="ff3839d046a1d2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194D83E-1342-2455-0D7E-E0CB13332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9B26DB1-599F-8053-A124-DBE4A9293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06FEB44-8002-F680-0671-57B51B4C5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8A87-2CFA-40C3-A469-1694A4E8E404}" type="datetimeFigureOut">
              <a:rPr lang="tr-TR" smtClean="0"/>
              <a:t>26.01.2023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E644B75-06D4-B56E-F13C-729B8EED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138EFBC-74F2-D8F2-C420-DD93EFF86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C0EE-E80E-4024-A7A1-4E218FB2AA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748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2F6FC1-F946-B258-ECB0-3E8EA7912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01947EF-EA79-CC6A-4D97-3CC91E30A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884B950-1D5C-4A44-D588-D3650586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8A87-2CFA-40C3-A469-1694A4E8E404}" type="datetimeFigureOut">
              <a:rPr lang="tr-TR" smtClean="0"/>
              <a:t>26.01.2023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5E73CDF-AFD1-0EEA-A26F-0A38B718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111BEC6-9F65-9F86-7207-EF86BE23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C0EE-E80E-4024-A7A1-4E218FB2AA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815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80D3DC5C-4815-3198-F434-ACE30CBD8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C0ABF1F-8A4C-6A0C-8646-DBD971678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CD10C74-1A88-1F8D-5EA5-3B8E85E31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8A87-2CFA-40C3-A469-1694A4E8E404}" type="datetimeFigureOut">
              <a:rPr lang="tr-TR" smtClean="0"/>
              <a:t>26.01.2023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04170E1-4A55-D2E1-6C2F-7FC98DF10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4057547-17E4-8839-7C80-FF724E097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C0EE-E80E-4024-A7A1-4E218FB2AA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738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C23BD02-B4EC-9145-3BF1-9255593F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58F1AE-51F3-C67D-FF0F-23EBB2E0B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C6EBA5F-9C8B-30A5-E6A6-F5AC3E81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8A87-2CFA-40C3-A469-1694A4E8E404}" type="datetimeFigureOut">
              <a:rPr lang="tr-TR" smtClean="0"/>
              <a:t>26.01.2023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C70E3EE-4774-E3C3-236D-A41E6067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D239EFF-B04C-CD0E-C99D-0DAA43829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C0EE-E80E-4024-A7A1-4E218FB2AA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615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91103A-B5D5-4C22-0CB5-9D5CAD98C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E4BE195-D3EA-FA09-5931-CA3C8580B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55ABF31-77DD-3102-9404-736B2054E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8A87-2CFA-40C3-A469-1694A4E8E404}" type="datetimeFigureOut">
              <a:rPr lang="tr-TR" smtClean="0"/>
              <a:t>26.01.2023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6BC1EA5-858B-5934-669A-81FCD7837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1B40E7E-8653-B6A2-4329-AEE6847A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C0EE-E80E-4024-A7A1-4E218FB2AA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242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1FB4CD4-251D-D47E-B212-EB7E31B8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EC1819-BFC8-F9C2-E2AB-980170810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45ADC7E-9EE0-6D1F-9D79-836AE094C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E004A9B-A09A-9A73-0BE5-21C8199F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8A87-2CFA-40C3-A469-1694A4E8E404}" type="datetimeFigureOut">
              <a:rPr lang="tr-TR" smtClean="0"/>
              <a:t>26.01.2023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4CC7758-2AE6-431C-84B1-7D5FAE8BC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1DED646-6D0F-4528-E414-FA14569F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C0EE-E80E-4024-A7A1-4E218FB2AA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5495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521094-8FFC-19C4-D4E9-6BCFB1BC0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86E75C3-5612-2558-75D4-C489BFF9A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B01A144-54FA-EAC6-8C27-FD6F2FFCF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EA06503C-5875-7429-6209-9E66D9057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9826B9F-6555-3AA9-3949-728A74056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889B81A-9EA8-29EE-F6B5-C26753BAB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8A87-2CFA-40C3-A469-1694A4E8E404}" type="datetimeFigureOut">
              <a:rPr lang="tr-TR" smtClean="0"/>
              <a:t>26.01.2023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D8A085C-ABB8-091D-BDE2-617D950A9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3FB46E48-48F6-FF6C-6DF6-B65B2F74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C0EE-E80E-4024-A7A1-4E218FB2AA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1839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05B069-33FE-1E40-57DD-CA8ECBD7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A88E7453-6EC1-FAF3-5EC9-0C7DCAE90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8A87-2CFA-40C3-A469-1694A4E8E404}" type="datetimeFigureOut">
              <a:rPr lang="tr-TR" smtClean="0"/>
              <a:t>26.01.2023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1BC8964-72FC-CE5D-468E-63D6D4ED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CDB03B5-4DA6-1776-8203-F5823637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C0EE-E80E-4024-A7A1-4E218FB2AA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448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A4223314-6A15-0BC1-9440-1EDFE18A2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8A87-2CFA-40C3-A469-1694A4E8E404}" type="datetimeFigureOut">
              <a:rPr lang="tr-TR" smtClean="0"/>
              <a:t>26.01.2023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98FB787-ED09-357D-3E0A-7E262E0A9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E1AC6F9-6098-169A-94B6-30766E10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C0EE-E80E-4024-A7A1-4E218FB2AA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809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42553C-5422-09CB-E3A7-9EFBED6C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F073C84-A17A-04A5-E1EB-EE756660D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47DFEED-42C3-7023-EFB2-175E205A3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4D9B717-8A58-06A7-F57A-3503509FF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8A87-2CFA-40C3-A469-1694A4E8E404}" type="datetimeFigureOut">
              <a:rPr lang="tr-TR" smtClean="0"/>
              <a:t>26.01.2023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17CC5B5-7C7A-9E05-AE48-A7EE4EB5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26F31D1-5711-DA47-3BEB-68570749D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C0EE-E80E-4024-A7A1-4E218FB2AA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975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D3A457-08FD-0FAE-244E-A2AFD15A5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D7C76740-FA82-DDC5-0A21-6370BEDF1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39E825C-4FA7-0883-C2EC-DB8AE168A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30CE589-7FEC-FA1B-BB17-A0E914756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8A87-2CFA-40C3-A469-1694A4E8E404}" type="datetimeFigureOut">
              <a:rPr lang="tr-TR" smtClean="0"/>
              <a:t>26.01.2023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915E04E-76A0-9D88-B8B1-2AF00B35F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4F7D8F3-3827-4C08-536F-318D49E00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C0EE-E80E-4024-A7A1-4E218FB2AA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8549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E8191436-8718-4FDA-D6F4-6C3F51511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EF0DB36-AE56-B806-094A-94D503FF4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9EF8339-DACF-14E5-3BB3-4762458D32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08A87-2CFA-40C3-A469-1694A4E8E404}" type="datetimeFigureOut">
              <a:rPr lang="tr-TR" smtClean="0"/>
              <a:t>26.01.2023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BB4AE56-E023-8640-16AD-677D5F1C9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2BFE0C4-8353-DB9F-61F5-34DD32777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7C0EE-E80E-4024-A7A1-4E218FB2AA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986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6D6B6BB-8DD1-053D-AA2E-62E8D80E57B9}"/>
              </a:ext>
            </a:extLst>
          </p:cNvPr>
          <p:cNvSpPr/>
          <p:nvPr/>
        </p:nvSpPr>
        <p:spPr>
          <a:xfrm>
            <a:off x="4581426" y="188536"/>
            <a:ext cx="2262433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UNIVERSITY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840B3DB-3BD6-611A-9AEF-9F77F37F98E5}"/>
              </a:ext>
            </a:extLst>
          </p:cNvPr>
          <p:cNvSpPr/>
          <p:nvPr/>
        </p:nvSpPr>
        <p:spPr>
          <a:xfrm>
            <a:off x="8870621" y="2215299"/>
            <a:ext cx="2262433" cy="75414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CLASS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8C5519F-16B2-9E85-A678-D6A7D5374662}"/>
              </a:ext>
            </a:extLst>
          </p:cNvPr>
          <p:cNvSpPr/>
          <p:nvPr/>
        </p:nvSpPr>
        <p:spPr>
          <a:xfrm>
            <a:off x="461911" y="2055043"/>
            <a:ext cx="2262432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DEPARTMENT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9381BBD-BE99-CFD9-2561-8BA0534EB1AB}"/>
              </a:ext>
            </a:extLst>
          </p:cNvPr>
          <p:cNvSpPr/>
          <p:nvPr/>
        </p:nvSpPr>
        <p:spPr>
          <a:xfrm>
            <a:off x="4298623" y="3228680"/>
            <a:ext cx="2262433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OFFICE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C8134BC-DB7F-A13D-1A2E-DC2865FE6312}"/>
              </a:ext>
            </a:extLst>
          </p:cNvPr>
          <p:cNvSpPr/>
          <p:nvPr/>
        </p:nvSpPr>
        <p:spPr>
          <a:xfrm>
            <a:off x="10001836" y="5755064"/>
            <a:ext cx="1833513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CIVIL SERVANT</a:t>
            </a:r>
          </a:p>
          <a:p>
            <a:pPr algn="ctr"/>
            <a:endParaRPr lang="tr-TR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067C8A1-AFBB-8551-B9E2-F29D50B2405C}"/>
              </a:ext>
            </a:extLst>
          </p:cNvPr>
          <p:cNvSpPr/>
          <p:nvPr/>
        </p:nvSpPr>
        <p:spPr>
          <a:xfrm>
            <a:off x="6386659" y="5755064"/>
            <a:ext cx="1833514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PROFESSOR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1DBD08-290C-FD59-11C2-244FF1B750CB}"/>
              </a:ext>
            </a:extLst>
          </p:cNvPr>
          <p:cNvSpPr/>
          <p:nvPr/>
        </p:nvSpPr>
        <p:spPr>
          <a:xfrm>
            <a:off x="8078769" y="4510726"/>
            <a:ext cx="2262432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EMPLOYEE</a:t>
            </a:r>
          </a:p>
        </p:txBody>
      </p:sp>
      <p:cxnSp>
        <p:nvCxnSpPr>
          <p:cNvPr id="14" name="Bağlayıcı: Dirsek 13">
            <a:extLst>
              <a:ext uri="{FF2B5EF4-FFF2-40B4-BE49-F238E27FC236}">
                <a16:creationId xmlns:a16="http://schemas.microsoft.com/office/drawing/2014/main" id="{B8F8E181-DF25-177C-E033-8BF75CA58A95}"/>
              </a:ext>
            </a:extLst>
          </p:cNvPr>
          <p:cNvCxnSpPr>
            <a:stCxn id="10" idx="0"/>
            <a:endCxn id="7" idx="6"/>
          </p:cNvCxnSpPr>
          <p:nvPr/>
        </p:nvCxnSpPr>
        <p:spPr>
          <a:xfrm rot="16200000" flipV="1">
            <a:off x="7473098" y="2773838"/>
            <a:ext cx="824846" cy="2648929"/>
          </a:xfrm>
          <a:prstGeom prst="bentConnector2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Bağlayıcı: Dirsek 15">
            <a:extLst>
              <a:ext uri="{FF2B5EF4-FFF2-40B4-BE49-F238E27FC236}">
                <a16:creationId xmlns:a16="http://schemas.microsoft.com/office/drawing/2014/main" id="{49D16EEC-5243-008E-E0F9-8CAFB84143BE}"/>
              </a:ext>
            </a:extLst>
          </p:cNvPr>
          <p:cNvCxnSpPr>
            <a:stCxn id="10" idx="6"/>
            <a:endCxn id="8" idx="0"/>
          </p:cNvCxnSpPr>
          <p:nvPr/>
        </p:nvCxnSpPr>
        <p:spPr>
          <a:xfrm>
            <a:off x="10341201" y="4967926"/>
            <a:ext cx="577392" cy="787138"/>
          </a:xfrm>
          <a:prstGeom prst="bentConnector2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Bağlayıcı: Dirsek 17">
            <a:extLst>
              <a:ext uri="{FF2B5EF4-FFF2-40B4-BE49-F238E27FC236}">
                <a16:creationId xmlns:a16="http://schemas.microsoft.com/office/drawing/2014/main" id="{34F05D29-6EAE-9A20-6035-FE9949BAE342}"/>
              </a:ext>
            </a:extLst>
          </p:cNvPr>
          <p:cNvCxnSpPr>
            <a:endCxn id="6" idx="4"/>
          </p:cNvCxnSpPr>
          <p:nvPr/>
        </p:nvCxnSpPr>
        <p:spPr>
          <a:xfrm rot="10800000">
            <a:off x="1593127" y="2969443"/>
            <a:ext cx="2639508" cy="697584"/>
          </a:xfrm>
          <a:prstGeom prst="bentConnector2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Bağlayıcı: Dirsek 21">
            <a:extLst>
              <a:ext uri="{FF2B5EF4-FFF2-40B4-BE49-F238E27FC236}">
                <a16:creationId xmlns:a16="http://schemas.microsoft.com/office/drawing/2014/main" id="{742188C5-AC92-D16D-33CC-58C80C1A537F}"/>
              </a:ext>
            </a:extLst>
          </p:cNvPr>
          <p:cNvCxnSpPr>
            <a:stCxn id="6" idx="0"/>
            <a:endCxn id="4" idx="2"/>
          </p:cNvCxnSpPr>
          <p:nvPr/>
        </p:nvCxnSpPr>
        <p:spPr>
          <a:xfrm rot="5400000" flipH="1" flipV="1">
            <a:off x="2382623" y="-143759"/>
            <a:ext cx="1409307" cy="2988299"/>
          </a:xfrm>
          <a:prstGeom prst="bentConnector2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Bağlayıcı: Dirsek 23">
            <a:extLst>
              <a:ext uri="{FF2B5EF4-FFF2-40B4-BE49-F238E27FC236}">
                <a16:creationId xmlns:a16="http://schemas.microsoft.com/office/drawing/2014/main" id="{8F0B638A-00A4-4D19-ABD2-7AA787FDDB67}"/>
              </a:ext>
            </a:extLst>
          </p:cNvPr>
          <p:cNvCxnSpPr>
            <a:stCxn id="4" idx="6"/>
            <a:endCxn id="5" idx="0"/>
          </p:cNvCxnSpPr>
          <p:nvPr/>
        </p:nvCxnSpPr>
        <p:spPr>
          <a:xfrm>
            <a:off x="6843859" y="645736"/>
            <a:ext cx="3157979" cy="1569563"/>
          </a:xfrm>
          <a:prstGeom prst="bentConnector2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64EAB2D1-F11B-750A-E708-4D3E556C51B9}"/>
              </a:ext>
            </a:extLst>
          </p:cNvPr>
          <p:cNvCxnSpPr>
            <a:stCxn id="7" idx="0"/>
            <a:endCxn id="4" idx="4"/>
          </p:cNvCxnSpPr>
          <p:nvPr/>
        </p:nvCxnSpPr>
        <p:spPr>
          <a:xfrm flipV="1">
            <a:off x="5429840" y="1102936"/>
            <a:ext cx="282803" cy="212574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ACD1EB5D-7D03-4851-ED48-0524256A5203}"/>
              </a:ext>
            </a:extLst>
          </p:cNvPr>
          <p:cNvSpPr txBox="1"/>
          <p:nvPr/>
        </p:nvSpPr>
        <p:spPr>
          <a:xfrm>
            <a:off x="3770722" y="3228680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1..*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B0928FD4-2DEE-E612-A4EF-A10819D305A5}"/>
              </a:ext>
            </a:extLst>
          </p:cNvPr>
          <p:cNvSpPr txBox="1"/>
          <p:nvPr/>
        </p:nvSpPr>
        <p:spPr>
          <a:xfrm>
            <a:off x="1687398" y="3148553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C5F6AED2-7D52-2734-5A9D-B2D60578F02A}"/>
              </a:ext>
            </a:extLst>
          </p:cNvPr>
          <p:cNvSpPr txBox="1"/>
          <p:nvPr/>
        </p:nvSpPr>
        <p:spPr>
          <a:xfrm>
            <a:off x="6561056" y="3318235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29A70712-C1FD-077E-EE5A-3BF08A79CF67}"/>
              </a:ext>
            </a:extLst>
          </p:cNvPr>
          <p:cNvSpPr txBox="1"/>
          <p:nvPr/>
        </p:nvSpPr>
        <p:spPr>
          <a:xfrm>
            <a:off x="9351390" y="4143080"/>
            <a:ext cx="74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1..*</a:t>
            </a:r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86BE2E0B-972F-FC0F-0E99-CB6807767EAD}"/>
              </a:ext>
            </a:extLst>
          </p:cNvPr>
          <p:cNvSpPr txBox="1"/>
          <p:nvPr/>
        </p:nvSpPr>
        <p:spPr>
          <a:xfrm>
            <a:off x="3846136" y="315798"/>
            <a:ext cx="73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7B55D9D3-B25D-5AD4-A657-78EC262EDD03}"/>
              </a:ext>
            </a:extLst>
          </p:cNvPr>
          <p:cNvSpPr txBox="1"/>
          <p:nvPr/>
        </p:nvSpPr>
        <p:spPr>
          <a:xfrm>
            <a:off x="1687398" y="1715678"/>
            <a:ext cx="116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1..*</a:t>
            </a:r>
          </a:p>
        </p:txBody>
      </p:sp>
      <p:cxnSp>
        <p:nvCxnSpPr>
          <p:cNvPr id="36" name="Bağlayıcı: Dirsek 35">
            <a:extLst>
              <a:ext uri="{FF2B5EF4-FFF2-40B4-BE49-F238E27FC236}">
                <a16:creationId xmlns:a16="http://schemas.microsoft.com/office/drawing/2014/main" id="{214374FB-D37F-CC38-F6D7-EF2F2D523D2F}"/>
              </a:ext>
            </a:extLst>
          </p:cNvPr>
          <p:cNvCxnSpPr>
            <a:endCxn id="10" idx="2"/>
          </p:cNvCxnSpPr>
          <p:nvPr/>
        </p:nvCxnSpPr>
        <p:spPr>
          <a:xfrm rot="5400000" flipH="1" flipV="1">
            <a:off x="7308129" y="4984424"/>
            <a:ext cx="787138" cy="754142"/>
          </a:xfrm>
          <a:prstGeom prst="bentConnector2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C9509ECC-D311-0EAA-1AEE-B4719F04C65D}"/>
              </a:ext>
            </a:extLst>
          </p:cNvPr>
          <p:cNvSpPr txBox="1"/>
          <p:nvPr/>
        </p:nvSpPr>
        <p:spPr>
          <a:xfrm>
            <a:off x="5788058" y="1272619"/>
            <a:ext cx="691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CA50A745-205C-201D-DA5B-D2D0B4DD6D2B}"/>
              </a:ext>
            </a:extLst>
          </p:cNvPr>
          <p:cNvSpPr txBox="1"/>
          <p:nvPr/>
        </p:nvSpPr>
        <p:spPr>
          <a:xfrm>
            <a:off x="5580668" y="2969443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1..*</a:t>
            </a:r>
          </a:p>
        </p:txBody>
      </p:sp>
    </p:spTree>
    <p:extLst>
      <p:ext uri="{BB962C8B-B14F-4D97-AF65-F5344CB8AC3E}">
        <p14:creationId xmlns:p14="http://schemas.microsoft.com/office/powerpoint/2010/main" val="3782466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Geniş ekran</PresentationFormat>
  <Paragraphs>15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Güneş Eralp Mart</dc:creator>
  <cp:lastModifiedBy>Güneş Eralp Mart</cp:lastModifiedBy>
  <cp:revision>1</cp:revision>
  <dcterms:created xsi:type="dcterms:W3CDTF">2023-01-26T04:05:17Z</dcterms:created>
  <dcterms:modified xsi:type="dcterms:W3CDTF">2023-01-26T04:05:20Z</dcterms:modified>
</cp:coreProperties>
</file>