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9" r:id="rId4"/>
    <p:sldId id="265" r:id="rId5"/>
    <p:sldId id="270" r:id="rId6"/>
    <p:sldId id="271" r:id="rId7"/>
    <p:sldId id="268" r:id="rId8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19A44C7-C0F0-C3D4-C864-BFAD45823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9461877-B819-7574-D745-59C872A46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15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D8174CE-A1C7-CF34-59A6-8FB8128A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B66176F-44F4-E3CB-1B37-6BD682C3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F5F8441-B70F-D232-0F64-80F7BBE7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0361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0BA26FE-8F37-8509-1B69-5C3A46DF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4B5A349-581F-89B9-5D75-00CF5CEE8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E7DFE65-541E-DC57-C320-6993EA8A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9C2D695-1351-38AD-8072-46EACF66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EA74E4D-2369-17DF-534A-9109170F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2479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709E6442-4924-EB9D-A23F-AF406C7C2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8D641E3-7FBE-F79E-1478-E4910A7B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9A1442B-D7F3-41B0-4838-CE748E80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62FC162-5333-92AE-D9BD-FC5870D0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93D63F9-AF39-1917-92A5-9973136D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2552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A432E8-E5E5-A36A-E055-E0EB4B3C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702E92-64B9-6209-14F4-1E6DD541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043E6EE-7DF6-46E3-6C18-E41E1255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FD8FF66-9942-0256-0FCC-435131D5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4C8634B-E2F5-F0AD-032F-04684E7D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9446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5475768-BB76-7667-4739-FD331D39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399AE82-506E-1B33-B6E2-2DFAE0F11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9ECA12B-074A-4867-1ECF-69692238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C247786-D1B7-E427-BE35-E0C13FBD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78896E3-4B7A-6B36-CC3F-5B92AEA2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6386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44FE49-38B6-8710-BF02-FA8797BA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5877138-5C59-3614-E0A0-019999D3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B9BE12A-20D1-B30D-5390-842B06239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C5842DA-0AA9-C953-EA16-D509311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F632A13-82BA-1949-2642-6D22EF21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1AE6AE5-2BFE-289F-EA68-75AFEE81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2413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1530A8-E672-5C70-D515-F23F7C60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559C5C0-CF0B-E375-9BF2-73BED6A2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4DC6628-8DA8-3D7D-1E8D-69C0326C8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CD440B31-B61B-6525-EA5E-9DD3D97E5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2F2B6DC-F242-7552-5FA9-07627EE9B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5D973A2-346E-C431-AD53-6F8BF15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F0B9BF4-4330-426E-C00F-4EA8D33D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D5F3FA5-13D7-40CD-4D7D-6EEAB0E4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720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1F2050-F7C1-8BED-E41D-E4A7E901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B28F22C-7CC8-B492-5468-7494229B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FE76BBE-23EC-2CD4-C45E-BA6AC30D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D3447B4-F37E-3FA8-03A7-A042EC63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7339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08FB84B1-5274-C8A3-FA39-30BBB438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3FC55098-9E61-82FA-EA55-66898500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9E492CC-0192-9CA9-F9D2-CA11213B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4433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B9F75B-1D91-F4FA-90E5-993740E6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6434C6-58DD-9F56-87D8-2C9D848C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8220F30-04A1-535E-A8A7-D7286B5A1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C90C206-6BCB-0545-181D-668EDAB5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7B1AADF-8EB0-68FA-6DD8-02310107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9A80FD2-242A-A5CE-0A6B-C1AB6CD4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4430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E58FC0-759C-6801-02B5-F65078C5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CCBFCC6-0A0E-69B1-B0DD-011BA5BC0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023C3B6-2963-0984-6840-02BE61770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6F443EA-D77D-FA46-2264-CA52F49A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CF2FDE3-C19A-D2B1-419C-AD20E3D5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2FFD92A-2300-AE52-DB5E-01345541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5735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45B09EAD-8C15-952E-CFEB-5E844277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EB86644-3861-A029-9127-895FE5E9F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CA6031F-A7FB-B613-9BF5-4C0F42FB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FB039E-19B9-B99F-4024-EFF2A0288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E45DEDF-8642-DB18-F83B-E2F53D3D7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0379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3">
            <a:extLst>
              <a:ext uri="{FF2B5EF4-FFF2-40B4-BE49-F238E27FC236}">
                <a16:creationId xmlns:a16="http://schemas.microsoft.com/office/drawing/2014/main" id="{E24252B4-F863-42C9-9504-CAD6797C6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4" r="11305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A1040A1-5BED-0C56-CF02-EF4ED3B09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dirty="0">
                <a:effectLst/>
                <a:latin typeface="Arial" panose="020B0604020202020204" pitchFamily="34" charset="0"/>
              </a:rPr>
              <a:t>Elevating Security Intelligence</a:t>
            </a:r>
            <a:br>
              <a:rPr lang="en-US" sz="1600" dirty="0">
                <a:effectLst/>
                <a:latin typeface="Arial" panose="020B0604020202020204" pitchFamily="34" charset="0"/>
              </a:rPr>
            </a:br>
            <a:br>
              <a:rPr lang="en-US" sz="1600" dirty="0">
                <a:effectLst/>
                <a:latin typeface="Arial" panose="020B0604020202020204" pitchFamily="34" charset="0"/>
              </a:rPr>
            </a:br>
            <a:br>
              <a:rPr lang="en-US" sz="1600" dirty="0">
                <a:effectLst/>
                <a:latin typeface="Arial" panose="020B0604020202020204" pitchFamily="34" charset="0"/>
              </a:rPr>
            </a:br>
            <a:br>
              <a:rPr lang="en-US" sz="1600" dirty="0">
                <a:effectLst/>
                <a:latin typeface="Arial" panose="020B0604020202020204" pitchFamily="34" charset="0"/>
              </a:rPr>
            </a:br>
            <a:br>
              <a:rPr lang="en-US" sz="1600" dirty="0">
                <a:effectLst/>
                <a:latin typeface="Arial" panose="020B0604020202020204" pitchFamily="34" charset="0"/>
              </a:rPr>
            </a:br>
            <a:br>
              <a:rPr lang="en-US" sz="1600" dirty="0">
                <a:effectLst/>
                <a:latin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</a:rPr>
              <a:t>Incorporating </a:t>
            </a:r>
            <a:r>
              <a:rPr lang="en-US" sz="1800" dirty="0" err="1">
                <a:latin typeface="Arial" panose="020B0604020202020204" pitchFamily="34" charset="0"/>
              </a:rPr>
              <a:t>u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SIEM</a:t>
            </a:r>
            <a:r>
              <a:rPr lang="en-US" sz="1800" dirty="0">
                <a:effectLst/>
                <a:latin typeface="Arial" panose="020B0604020202020204" pitchFamily="34" charset="0"/>
              </a:rPr>
              <a:t> for Comprehensive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Monitoring and Proactive Risk Management</a:t>
            </a:r>
            <a:endParaRPr lang="en-150" sz="52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F49E19E-7D3F-D948-667F-0B8A1DEED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1600" i="1" dirty="0"/>
              <a:t>Kostas Kalevras, DevOps Engineer, GUNet</a:t>
            </a:r>
            <a:endParaRPr lang="en-150" sz="1600" i="1" dirty="0"/>
          </a:p>
        </p:txBody>
      </p:sp>
    </p:spTree>
    <p:extLst>
      <p:ext uri="{BB962C8B-B14F-4D97-AF65-F5344CB8AC3E}">
        <p14:creationId xmlns:p14="http://schemas.microsoft.com/office/powerpoint/2010/main" val="296847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63893BB7-DBB4-169B-F2B3-0AD504FC3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2" r="24674" b="165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8915082-F698-D828-6A37-B143B4D5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Agenda</a:t>
            </a:r>
            <a:endParaRPr lang="en-150" sz="28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251E72-F0BE-299E-4985-BA3DABEF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443780" cy="3207258"/>
          </a:xfrm>
        </p:spPr>
        <p:txBody>
          <a:bodyPr anchor="t">
            <a:normAutofit/>
          </a:bodyPr>
          <a:lstStyle/>
          <a:p>
            <a:r>
              <a:rPr lang="en-US" sz="1800" dirty="0"/>
              <a:t>SIEM</a:t>
            </a:r>
            <a:endParaRPr lang="el-GR" sz="1800" dirty="0"/>
          </a:p>
          <a:p>
            <a:r>
              <a:rPr lang="en-US" sz="1800" dirty="0"/>
              <a:t>Business as Usual</a:t>
            </a:r>
            <a:endParaRPr lang="el-GR" sz="1800" dirty="0"/>
          </a:p>
          <a:p>
            <a:r>
              <a:rPr lang="en-US" sz="1800" dirty="0"/>
              <a:t>uSIEM</a:t>
            </a:r>
            <a:endParaRPr lang="el-GR" sz="1800" dirty="0"/>
          </a:p>
          <a:p>
            <a:r>
              <a:rPr lang="en-US" sz="1800" dirty="0"/>
              <a:t>Loki / Grafana Stack</a:t>
            </a:r>
          </a:p>
          <a:p>
            <a:r>
              <a:rPr lang="en-US" sz="18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730178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SIEM</a:t>
            </a:r>
            <a:endParaRPr lang="en-150" sz="3800" dirty="0">
              <a:solidFill>
                <a:schemeClr val="bg1"/>
              </a:solidFill>
            </a:endParaRPr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" r="40924" b="-1"/>
          <a:stretch/>
        </p:blipFill>
        <p:spPr>
          <a:xfrm>
            <a:off x="-2346" y="170340"/>
            <a:ext cx="5666547" cy="6517319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825142"/>
            <a:ext cx="4713997" cy="3989731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Security Information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Log Aggregation + Storage (TSDB)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Log Visualization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Dashboards</a:t>
            </a:r>
          </a:p>
          <a:p>
            <a:r>
              <a:rPr lang="en-US" sz="1800" dirty="0">
                <a:solidFill>
                  <a:schemeClr val="bg1"/>
                </a:solidFill>
              </a:rPr>
              <a:t>Event Management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Anomaly Detection</a:t>
            </a:r>
          </a:p>
          <a:p>
            <a:pPr lvl="2"/>
            <a:r>
              <a:rPr lang="en-US" sz="1700" dirty="0">
                <a:solidFill>
                  <a:schemeClr val="bg1"/>
                </a:solidFill>
              </a:rPr>
              <a:t>Predefined rules</a:t>
            </a:r>
          </a:p>
          <a:p>
            <a:pPr lvl="2"/>
            <a:r>
              <a:rPr lang="en-US" sz="1700" dirty="0">
                <a:solidFill>
                  <a:schemeClr val="bg1"/>
                </a:solidFill>
              </a:rPr>
              <a:t>Machine Learning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Event Visualization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Alerting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Notification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E-mail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SMS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Slack</a:t>
            </a:r>
          </a:p>
          <a:p>
            <a:r>
              <a:rPr lang="en-US" sz="1800" dirty="0">
                <a:solidFill>
                  <a:schemeClr val="bg1"/>
                </a:solidFill>
              </a:rPr>
              <a:t>RBAC Access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5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Business as Usual</a:t>
            </a:r>
            <a:endParaRPr lang="en-150" sz="3800" dirty="0">
              <a:solidFill>
                <a:schemeClr val="bg1"/>
              </a:solidFill>
            </a:endParaRPr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89" b="9091"/>
          <a:stretch/>
        </p:blipFill>
        <p:spPr>
          <a:xfrm>
            <a:off x="-2346" y="1187758"/>
            <a:ext cx="5666547" cy="4482484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GUNet – Identity stack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IDM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SSO / MFA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RADIUS / uGuest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Security Monitoring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Log files, Syslog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No Visualizations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Event Management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2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4724400" cy="575469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uSIEM</a:t>
            </a:r>
            <a:endParaRPr lang="en-150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85900"/>
            <a:ext cx="4724400" cy="5029200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Software as a Service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Based on Loki + Grafana (Docker)</a:t>
            </a:r>
          </a:p>
          <a:p>
            <a:r>
              <a:rPr lang="en-US" sz="1600" dirty="0">
                <a:solidFill>
                  <a:schemeClr val="bg1"/>
                </a:solidFill>
              </a:rPr>
              <a:t>Security Information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Log Aggregation for GUNet services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SSO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MFA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RADIUS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uGuest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Log Visualization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Pre-Provisioned Dashboards</a:t>
            </a:r>
          </a:p>
          <a:p>
            <a:r>
              <a:rPr lang="en-US" sz="1600" dirty="0">
                <a:solidFill>
                  <a:schemeClr val="bg1"/>
                </a:solidFill>
              </a:rPr>
              <a:t>Future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More GUNet Services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Event Management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Anomaly Detection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Alerting - Notifications</a:t>
            </a:r>
          </a:p>
          <a:p>
            <a:r>
              <a:rPr lang="en-US" sz="1600" dirty="0">
                <a:solidFill>
                  <a:schemeClr val="bg1"/>
                </a:solidFill>
              </a:rPr>
              <a:t>RBAC Access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oAuth + MFA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Roles based on eduPersonEntitlement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4724400" cy="575469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Why Grafana?</a:t>
            </a:r>
            <a:endParaRPr lang="en-150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9" y="1485900"/>
            <a:ext cx="5748661" cy="50292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Open Source / Large Community</a:t>
            </a:r>
          </a:p>
          <a:p>
            <a:r>
              <a:rPr lang="en-US" sz="1600" dirty="0">
                <a:solidFill>
                  <a:schemeClr val="bg1"/>
                </a:solidFill>
              </a:rPr>
              <a:t>Lightweight, Dockerized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Easy integration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Docker Loki Logging Driver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Promtail tool for log processing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Integration with syslog</a:t>
            </a:r>
          </a:p>
          <a:p>
            <a:r>
              <a:rPr lang="en-US" sz="1600" dirty="0">
                <a:solidFill>
                  <a:schemeClr val="bg1"/>
                </a:solidFill>
              </a:rPr>
              <a:t>Small footprint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200MB RAM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600MB Docker image stack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Low disk requirements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Label indexing, not </a:t>
            </a:r>
            <a:r>
              <a:rPr lang="en-US" sz="1600">
                <a:solidFill>
                  <a:schemeClr val="bg1"/>
                </a:solidFill>
              </a:rPr>
              <a:t>full indexing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Compression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GUNet stack: ~15MB/day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7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3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5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57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59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r="5882" b="-1"/>
          <a:stretch/>
        </p:blipFill>
        <p:spPr>
          <a:xfrm>
            <a:off x="1888568" y="29548"/>
            <a:ext cx="8479481" cy="6013845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173" y="630936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uSIEM Live Demo</a:t>
            </a:r>
          </a:p>
        </p:txBody>
      </p:sp>
    </p:spTree>
    <p:extLst>
      <p:ext uri="{BB962C8B-B14F-4D97-AF65-F5344CB8AC3E}">
        <p14:creationId xmlns:p14="http://schemas.microsoft.com/office/powerpoint/2010/main" val="384580833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193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Θέμα του Office</vt:lpstr>
      <vt:lpstr>Elevating Security Intelligence      Incorporating uSIEM for Comprehensive Monitoring and Proactive Risk Management</vt:lpstr>
      <vt:lpstr>Agenda</vt:lpstr>
      <vt:lpstr>SIEM</vt:lpstr>
      <vt:lpstr>Business as Usual</vt:lpstr>
      <vt:lpstr>uSIEM</vt:lpstr>
      <vt:lpstr>Why Grafana?</vt:lpstr>
      <vt:lpstr>uSIEM 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GUNet Platform as a Service @ViMa</dc:title>
  <dc:creator>Konstantinos Kalevras</dc:creator>
  <cp:lastModifiedBy>kkalev@o365.uoa.gr</cp:lastModifiedBy>
  <cp:revision>63</cp:revision>
  <dcterms:created xsi:type="dcterms:W3CDTF">2023-04-16T18:11:17Z</dcterms:created>
  <dcterms:modified xsi:type="dcterms:W3CDTF">2023-06-26T13:09:23Z</dcterms:modified>
</cp:coreProperties>
</file>