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La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066c212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b066c212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b066c212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b066c212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b066c212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b066c212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066c212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b066c212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b066c212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b066c212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b066c212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b066c212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b066c212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b066c212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b066c212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b066c212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4015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None/>
              <a:defRPr sz="16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4" y="4169150"/>
            <a:ext cx="745764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Char char="●"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erriweather"/>
              <a:buChar char="○"/>
              <a:defRPr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erriweather"/>
              <a:buChar char="■"/>
              <a:defRPr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erriweather"/>
              <a:buChar char="●"/>
              <a:defRPr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erriweather"/>
              <a:buChar char="○"/>
              <a:defRPr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erriweather"/>
              <a:buChar char="■"/>
              <a:defRPr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erriweather"/>
              <a:buChar char="●"/>
              <a:defRPr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erriweather"/>
              <a:buChar char="○"/>
              <a:defRPr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Merriweather"/>
              <a:buChar char="■"/>
              <a:defRPr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Char char="●"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erriweather"/>
              <a:buChar char="○"/>
              <a:defRPr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erriweather"/>
              <a:buChar char="■"/>
              <a:defRPr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erriweather"/>
              <a:buChar char="●"/>
              <a:defRPr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erriweather"/>
              <a:buChar char="○"/>
              <a:defRPr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erriweather"/>
              <a:buChar char="■"/>
              <a:defRPr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erriweather"/>
              <a:buChar char="●"/>
              <a:defRPr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erriweather"/>
              <a:buChar char="○"/>
              <a:defRPr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Merriweather"/>
              <a:buChar char="■"/>
              <a:defRPr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Char char="●"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erriweather"/>
              <a:buChar char="○"/>
              <a:defRPr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erriweather"/>
              <a:buChar char="■"/>
              <a:defRPr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erriweather"/>
              <a:buChar char="●"/>
              <a:defRPr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erriweather"/>
              <a:buChar char="○"/>
              <a:defRPr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erriweather"/>
              <a:buChar char="■"/>
              <a:defRPr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erriweather"/>
              <a:buChar char="●"/>
              <a:defRPr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erriweather"/>
              <a:buChar char="○"/>
              <a:defRPr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Merriweather"/>
              <a:buChar char="■"/>
              <a:defRPr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4" y="4169150"/>
            <a:ext cx="745764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Lexer/Grammer, Parser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Ve </a:t>
            </a:r>
            <a:r>
              <a:rPr lang="en">
                <a:solidFill>
                  <a:srgbClr val="B7B7B7"/>
                </a:solidFill>
              </a:rPr>
              <a:t>kullanım Alanları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4015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ahmed şeref güneysu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Kullanım Alanları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Programlama Dili Yazmak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Domain Specific Language (DSL)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Bilgisayarlar Nasıl Çalışır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400" y="1933450"/>
            <a:ext cx="5219496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 Nedir?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 veya interpreter, yazılım cümlelerini anlayıp bunları işleyen uygulamalara denir.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Bunu parserlar aracılığıyla yapar.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Parserlar Nasıl Çalışır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Kitap okurken nasıl ki harfleri değil kelime ve cümleleri algılıyorsak, parser’lar da buna benzer şekilde çalışır.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Türkçe Bir Cümle Örneği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813" y="2119300"/>
            <a:ext cx="5485680" cy="2275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İlk Aşama Tokenizing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6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Cümleleri, “Işıl ılık süt iç” cümlesinde yaptığımız gibi öğelerine ayırma işlemine “tokenizing” veya “lexical analysis” adı verilir. Bu işlemi yapan uygulamaya da </a:t>
            </a:r>
            <a:r>
              <a:rPr b="1" lang="en"/>
              <a:t>“lexer”</a:t>
            </a:r>
            <a:r>
              <a:rPr lang="en"/>
              <a:t>  denir.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Kelime ve noktalama işaretlerine ayırma işlemine “lexical analysis” diyebiliriz.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Işık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Ilık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Süt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İç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Nokta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İkinci Aşama: Parsing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Kelime ve noktalama işaretlerine ayırma sonrası, öğelerine ayırma işlemine “parsing” denir.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500" y="2699199"/>
            <a:ext cx="6391000" cy="206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Örnek Bir Parser: Hesap Makinesi</a:t>
            </a:r>
            <a:endParaRPr/>
          </a:p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Regex kadar zor, Regex kadar kolay.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149" y="446700"/>
            <a:ext cx="5370726" cy="4421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