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0" r:id="rId2"/>
    <p:sldId id="373" r:id="rId3"/>
    <p:sldId id="393" r:id="rId4"/>
    <p:sldId id="391" r:id="rId5"/>
    <p:sldId id="390" r:id="rId6"/>
    <p:sldId id="502" r:id="rId7"/>
    <p:sldId id="501" r:id="rId8"/>
    <p:sldId id="437" r:id="rId9"/>
    <p:sldId id="503" r:id="rId10"/>
    <p:sldId id="504" r:id="rId11"/>
    <p:sldId id="505" r:id="rId12"/>
    <p:sldId id="506" r:id="rId13"/>
    <p:sldId id="439" r:id="rId14"/>
    <p:sldId id="472" r:id="rId15"/>
    <p:sldId id="507" r:id="rId16"/>
    <p:sldId id="447" r:id="rId17"/>
    <p:sldId id="452" r:id="rId18"/>
    <p:sldId id="493" r:id="rId19"/>
    <p:sldId id="494" r:id="rId20"/>
    <p:sldId id="495" r:id="rId21"/>
    <p:sldId id="496" r:id="rId22"/>
    <p:sldId id="497" r:id="rId23"/>
    <p:sldId id="499" r:id="rId24"/>
    <p:sldId id="498" r:id="rId25"/>
    <p:sldId id="500" r:id="rId26"/>
    <p:sldId id="465" r:id="rId27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F43"/>
    <a:srgbClr val="FFF6E5"/>
    <a:srgbClr val="BBD7D2"/>
    <a:srgbClr val="DEDEDE"/>
    <a:srgbClr val="DDD9C3"/>
    <a:srgbClr val="EE1E59"/>
    <a:srgbClr val="FFE1FF"/>
    <a:srgbClr val="579187"/>
    <a:srgbClr val="30DC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9" autoAdjust="0"/>
    <p:restoredTop sz="93590" autoAdjust="0"/>
  </p:normalViewPr>
  <p:slideViewPr>
    <p:cSldViewPr>
      <p:cViewPr>
        <p:scale>
          <a:sx n="75" d="100"/>
          <a:sy n="75" d="100"/>
        </p:scale>
        <p:origin x="1160" y="7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5D2-4525-4421-8550-6A308B903DE8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0FB0-3C61-402D-BAEE-59161479C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8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88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8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1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8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9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7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8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t>2017. 10. 31.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2866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15772" y="2453902"/>
            <a:ext cx="4074457" cy="1551164"/>
            <a:chOff x="3346158" y="2797092"/>
            <a:chExt cx="3120347" cy="1187930"/>
          </a:xfrm>
        </p:grpSpPr>
        <p:sp>
          <p:nvSpPr>
            <p:cNvPr id="9" name="TextBox 8"/>
            <p:cNvSpPr txBox="1"/>
            <p:nvPr/>
          </p:nvSpPr>
          <p:spPr>
            <a:xfrm>
              <a:off x="3346158" y="3178040"/>
              <a:ext cx="3120347" cy="365812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tx1">
                        <a:lumMod val="85000"/>
                        <a:lumOff val="15000"/>
                        <a:alpha val="56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Virtual ATM</a:t>
              </a:r>
              <a:endParaRPr lang="ko-KR" altLang="en-US" sz="2400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02724" y="2797092"/>
              <a:ext cx="946845" cy="30559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4449569" y="2797092"/>
              <a:ext cx="235123" cy="305591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각 삼각형 12"/>
            <p:cNvSpPr/>
            <p:nvPr/>
          </p:nvSpPr>
          <p:spPr>
            <a:xfrm rot="16200000" flipH="1">
              <a:off x="4456585" y="2826028"/>
              <a:ext cx="305020" cy="24829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33241" y="2797092"/>
              <a:ext cx="1623916" cy="305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4141" y="3586006"/>
              <a:ext cx="2863016" cy="37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0478" y="3737063"/>
              <a:ext cx="2574286" cy="247959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400" spc="352" dirty="0" smtClean="0">
                  <a:ln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남혁민</a:t>
              </a:r>
              <a:endParaRPr lang="ko-KR" altLang="en-US" sz="1400" spc="352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ORM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" y="1052736"/>
            <a:ext cx="4140200" cy="4584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31" y="1160027"/>
            <a:ext cx="4965700" cy="2628900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1372469" y="6033643"/>
            <a:ext cx="1955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Account Entity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29064" y="4084684"/>
            <a:ext cx="36006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/>
              <a:t>Account PK (PK</a:t>
            </a:r>
            <a:r>
              <a:rPr kumimoji="1" lang="ko-KR" altLang="en-US" dirty="0" smtClean="0"/>
              <a:t>복합키 설정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03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ORM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419707" y="5552614"/>
            <a:ext cx="21317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Customer Entity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99865" y="4135206"/>
            <a:ext cx="15472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/>
              <a:t>Bank Entity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394838"/>
            <a:ext cx="3949700" cy="2209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5" y="1124744"/>
            <a:ext cx="4368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ORM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18483" y="3717032"/>
            <a:ext cx="15023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/>
              <a:t>Deal Entity</a:t>
            </a:r>
            <a:endParaRPr kumimoji="1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08720"/>
            <a:ext cx="680940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378" y="3139868"/>
            <a:ext cx="4446494" cy="4007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구조도</a:t>
            </a:r>
            <a:endParaRPr lang="en-US" altLang="ko-KR" sz="1900" dirty="0" smtClean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9235" y="2922851"/>
            <a:ext cx="333576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4072358" y="2922851"/>
            <a:ext cx="1677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4091025" y="2942583"/>
            <a:ext cx="206400" cy="167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74036" y="2922850"/>
            <a:ext cx="189172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06844" y="80464"/>
            <a:ext cx="9673077" cy="576065"/>
            <a:chOff x="106844" y="80464"/>
            <a:chExt cx="9673077" cy="576065"/>
          </a:xfrm>
        </p:grpSpPr>
        <p:sp>
          <p:nvSpPr>
            <p:cNvPr id="32" name="직사각형 31"/>
            <p:cNvSpPr/>
            <p:nvPr/>
          </p:nvSpPr>
          <p:spPr>
            <a:xfrm>
              <a:off x="106845" y="80464"/>
              <a:ext cx="9673075" cy="960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6844" y="225136"/>
              <a:ext cx="2028224" cy="43139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>
              <a:off x="2135068" y="225133"/>
              <a:ext cx="350508" cy="43139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184223" y="225128"/>
              <a:ext cx="7595696" cy="431397"/>
              <a:chOff x="2016206" y="168846"/>
              <a:chExt cx="7011412" cy="323548"/>
            </a:xfrm>
          </p:grpSpPr>
          <p:sp>
            <p:nvSpPr>
              <p:cNvPr id="37" name="직사각형 36"/>
              <p:cNvSpPr/>
              <p:nvPr/>
            </p:nvSpPr>
            <p:spPr>
              <a:xfrm flipH="1" flipV="1">
                <a:off x="2339752" y="168846"/>
                <a:ext cx="6687866" cy="3235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모던고딕 EB" panose="02020603020101020101" pitchFamily="18" charset="-127"/>
                  <a:ea typeface="Rix모던고딕 EB" panose="02020603020101020101" pitchFamily="18" charset="-127"/>
                </a:endParaRPr>
              </a:p>
            </p:txBody>
          </p:sp>
          <p:sp>
            <p:nvSpPr>
              <p:cNvPr id="38" name="직각 삼각형 37"/>
              <p:cNvSpPr/>
              <p:nvPr/>
            </p:nvSpPr>
            <p:spPr>
              <a:xfrm flipH="1" flipV="1">
                <a:off x="2016206" y="168848"/>
                <a:ext cx="323546" cy="323546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Rix모던고딕 EB" panose="02020603020101020101" pitchFamily="18" charset="-127"/>
                  <a:ea typeface="Rix모던고딕 EB" panose="02020603020101020101" pitchFamily="18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257257" y="282090"/>
              <a:ext cx="2522664" cy="32377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r"/>
              <a:r>
                <a:rPr lang="ko-KR" altLang="en-US" sz="14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구조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도</a:t>
              </a: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9" y="961702"/>
            <a:ext cx="3352800" cy="48387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52" y="1550764"/>
            <a:ext cx="33909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06844" y="80464"/>
            <a:ext cx="9673077" cy="576065"/>
            <a:chOff x="106844" y="80464"/>
            <a:chExt cx="9673077" cy="576065"/>
          </a:xfrm>
        </p:grpSpPr>
        <p:sp>
          <p:nvSpPr>
            <p:cNvPr id="32" name="직사각형 31"/>
            <p:cNvSpPr/>
            <p:nvPr/>
          </p:nvSpPr>
          <p:spPr>
            <a:xfrm>
              <a:off x="106845" y="80464"/>
              <a:ext cx="9673075" cy="960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6844" y="225136"/>
              <a:ext cx="2028224" cy="43139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>
              <a:off x="2135068" y="225133"/>
              <a:ext cx="350508" cy="43139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184223" y="225128"/>
              <a:ext cx="7595696" cy="431397"/>
              <a:chOff x="2016206" y="168846"/>
              <a:chExt cx="7011412" cy="323548"/>
            </a:xfrm>
          </p:grpSpPr>
          <p:sp>
            <p:nvSpPr>
              <p:cNvPr id="37" name="직사각형 36"/>
              <p:cNvSpPr/>
              <p:nvPr/>
            </p:nvSpPr>
            <p:spPr>
              <a:xfrm flipH="1" flipV="1">
                <a:off x="2339752" y="168846"/>
                <a:ext cx="6687866" cy="3235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모던고딕 EB" panose="02020603020101020101" pitchFamily="18" charset="-127"/>
                  <a:ea typeface="Rix모던고딕 EB" panose="02020603020101020101" pitchFamily="18" charset="-127"/>
                </a:endParaRPr>
              </a:p>
            </p:txBody>
          </p:sp>
          <p:sp>
            <p:nvSpPr>
              <p:cNvPr id="38" name="직각 삼각형 37"/>
              <p:cNvSpPr/>
              <p:nvPr/>
            </p:nvSpPr>
            <p:spPr>
              <a:xfrm flipH="1" flipV="1">
                <a:off x="2016206" y="168848"/>
                <a:ext cx="323546" cy="323546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Rix모던고딕 EB" panose="02020603020101020101" pitchFamily="18" charset="-127"/>
                  <a:ea typeface="Rix모던고딕 EB" panose="02020603020101020101" pitchFamily="18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257257" y="282090"/>
              <a:ext cx="2522664" cy="32377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r"/>
              <a:r>
                <a:rPr lang="ko-KR" altLang="en-US" sz="14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구조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도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97417" y="3083685"/>
            <a:ext cx="2088159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  <a:p>
            <a:pPr algn="ctr"/>
            <a:r>
              <a:rPr kumimoji="1"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Connection</a:t>
            </a:r>
            <a:endParaRPr kumimoji="1"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0096" y="2297702"/>
            <a:ext cx="1348767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kumimoji="1"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71274" y="2277562"/>
            <a:ext cx="1348767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</a:t>
            </a:r>
            <a:endParaRPr kumimoji="1"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762452" y="2289855"/>
            <a:ext cx="148095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Hibernate</a:t>
            </a:r>
            <a:endParaRPr kumimoji="1"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62452" y="3782826"/>
            <a:ext cx="1348767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84400" y="1511164"/>
            <a:ext cx="1348767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kumimoji="1"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784648" y="2385055"/>
            <a:ext cx="0" cy="62881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1137717" y="2297702"/>
            <a:ext cx="72008" cy="684247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805438" y="3105606"/>
            <a:ext cx="0" cy="62881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8158507" y="3018253"/>
            <a:ext cx="72008" cy="684247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2642596" y="2769277"/>
            <a:ext cx="604699" cy="61443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2837627" y="3083685"/>
            <a:ext cx="444181" cy="51658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4922320" y="2433310"/>
            <a:ext cx="497053" cy="7404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4861664" y="2733330"/>
            <a:ext cx="405808" cy="97767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7215804" y="2433310"/>
            <a:ext cx="497053" cy="7404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7155148" y="2733330"/>
            <a:ext cx="405808" cy="97767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5728" y="1023310"/>
            <a:ext cx="2459098" cy="361557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318620" y="1043278"/>
            <a:ext cx="6098876" cy="359560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텍스트 상자 80"/>
          <p:cNvSpPr txBox="1"/>
          <p:nvPr/>
        </p:nvSpPr>
        <p:spPr>
          <a:xfrm>
            <a:off x="882641" y="4941168"/>
            <a:ext cx="880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Client</a:t>
            </a:r>
            <a:endParaRPr kumimoji="1" lang="ko-KR" altLang="en-US" dirty="0"/>
          </a:p>
        </p:txBody>
      </p:sp>
      <p:sp>
        <p:nvSpPr>
          <p:cNvPr id="87" name="텍스트 상자 86"/>
          <p:cNvSpPr txBox="1"/>
          <p:nvPr/>
        </p:nvSpPr>
        <p:spPr>
          <a:xfrm>
            <a:off x="5380320" y="4941168"/>
            <a:ext cx="9496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Server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1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378" y="3139868"/>
            <a:ext cx="4446494" cy="4007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구현된 </a:t>
            </a:r>
            <a:r>
              <a:rPr lang="en-US" altLang="ko-KR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endParaRPr lang="ko-KR" altLang="en-US" sz="19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9235" y="2922851"/>
            <a:ext cx="333576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4072358" y="2922851"/>
            <a:ext cx="1677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4091025" y="2942583"/>
            <a:ext cx="206400" cy="167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74036" y="2922850"/>
            <a:ext cx="189172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0912" y="627567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메인화면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24744"/>
            <a:ext cx="6754316" cy="48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5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0912" y="6319913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계좌입력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980728"/>
            <a:ext cx="6864424" cy="50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0872" y="6275669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비밀번호입력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00" y="925013"/>
            <a:ext cx="6970340" cy="50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발표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24456" y="2829109"/>
            <a:ext cx="4457088" cy="1569115"/>
            <a:chOff x="2724456" y="4063213"/>
            <a:chExt cx="4457088" cy="1569115"/>
          </a:xfrm>
        </p:grpSpPr>
        <p:sp>
          <p:nvSpPr>
            <p:cNvPr id="13" name="TextBox 12"/>
            <p:cNvSpPr txBox="1"/>
            <p:nvPr/>
          </p:nvSpPr>
          <p:spPr>
            <a:xfrm>
              <a:off x="2724456" y="4415999"/>
              <a:ext cx="4457088" cy="1216329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TIBCO</a:t>
              </a:r>
              <a:r>
                <a:rPr lang="ko-KR" altLang="en-US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</a:t>
              </a:r>
              <a:r>
                <a:rPr lang="en-US" altLang="ko-KR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UDP</a:t>
              </a:r>
              <a:r>
                <a:rPr lang="ko-KR" altLang="en-US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확장기능인 </a:t>
              </a:r>
              <a:r>
                <a:rPr lang="en-US" altLang="ko-KR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TRDP</a:t>
              </a:r>
              <a:r>
                <a:rPr lang="ko-KR" altLang="en-US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통신을 이용하여 은행에서 업무를 처리하는 </a:t>
              </a:r>
              <a:r>
                <a:rPr lang="en-US" altLang="ko-KR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ATM</a:t>
              </a:r>
              <a:r>
                <a:rPr lang="ko-KR" altLang="en-US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기기를</a:t>
              </a:r>
              <a:endPara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Request-Reply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구조로 구현</a:t>
              </a:r>
              <a:endPara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2952" y="4063213"/>
              <a:ext cx="266009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altLang="ko-KR" sz="1500" spc="246" dirty="0">
                  <a:ln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1500" spc="246" dirty="0">
                  <a:ln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1500" spc="246" dirty="0" smtClean="0">
                  <a:ln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개요 </a:t>
              </a:r>
              <a:r>
                <a:rPr lang="en-US" altLang="ko-KR" sz="1500" spc="246" dirty="0">
                  <a:ln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</a:t>
              </a:r>
              <a:endParaRPr lang="ko-KR" altLang="en-US" sz="1500" spc="246" dirty="0">
                <a:ln>
                  <a:solidFill>
                    <a:schemeClr val="accent1">
                      <a:lumMod val="60000"/>
                      <a:lumOff val="40000"/>
                      <a:alpha val="1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7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0872" y="6275669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전송계좌입력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981815"/>
            <a:ext cx="6635700" cy="48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0872" y="6275669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전송금액입력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980728"/>
            <a:ext cx="6840760" cy="50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0872" y="6275669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처리결과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041400"/>
            <a:ext cx="618744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0872" y="6275669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입출금결과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20" y="929081"/>
            <a:ext cx="6994977" cy="51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2880" y="6418971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처리결과확인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94" y="1050909"/>
            <a:ext cx="6984776" cy="52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2880" y="6418971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처리결과확인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" y="908719"/>
            <a:ext cx="5970727" cy="5030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66" y="759262"/>
            <a:ext cx="4804131" cy="5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378" y="3139868"/>
            <a:ext cx="4446494" cy="4007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9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9235" y="2922851"/>
            <a:ext cx="333576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4072358" y="2922851"/>
            <a:ext cx="1677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4091025" y="2942583"/>
            <a:ext cx="206400" cy="167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74036" y="2922850"/>
            <a:ext cx="189172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1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378" y="3139868"/>
            <a:ext cx="4446494" cy="4007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  <a:endParaRPr lang="ko-KR" altLang="en-US" sz="19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9235" y="2922851"/>
            <a:ext cx="333576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각 삼각형 5"/>
          <p:cNvSpPr/>
          <p:nvPr/>
        </p:nvSpPr>
        <p:spPr>
          <a:xfrm>
            <a:off x="4072358" y="2922851"/>
            <a:ext cx="1677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4091025" y="2942583"/>
            <a:ext cx="206400" cy="167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74036" y="2922850"/>
            <a:ext cx="189172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>
            <a:off x="2948761" y="5019700"/>
            <a:ext cx="3156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참고자료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19919" y="927707"/>
            <a:ext cx="1260000" cy="33855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메인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12" name="구부러진 연결선 11"/>
          <p:cNvCxnSpPr/>
          <p:nvPr/>
        </p:nvCxnSpPr>
        <p:spPr>
          <a:xfrm flipV="1">
            <a:off x="8463320" y="1317697"/>
            <a:ext cx="686599" cy="425667"/>
          </a:xfrm>
          <a:prstGeom prst="curved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70" y="953656"/>
            <a:ext cx="6899824" cy="58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378" y="3139868"/>
            <a:ext cx="4446494" cy="4007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</a:t>
            </a:r>
            <a:r>
              <a:rPr lang="en-US" altLang="ko-KR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Tool</a:t>
            </a:r>
            <a:r>
              <a:rPr lang="ko-KR" altLang="en-US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및 </a:t>
            </a:r>
            <a:r>
              <a:rPr lang="en-US" altLang="ko-KR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</a:t>
            </a:r>
            <a:endParaRPr lang="ko-KR" altLang="en-US" sz="19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9235" y="2922851"/>
            <a:ext cx="333576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4072358" y="2922851"/>
            <a:ext cx="1677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4091025" y="2942583"/>
            <a:ext cx="206400" cy="167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74036" y="2922850"/>
            <a:ext cx="189172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Tool</a:t>
            </a:r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및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</a:t>
            </a:r>
            <a:endParaRPr lang="ko-KR" altLang="en-US" sz="1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124744"/>
            <a:ext cx="2527300" cy="2527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240" y="4120259"/>
            <a:ext cx="2235200" cy="1511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56" y="4120259"/>
            <a:ext cx="6172200" cy="1625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032" y="1842294"/>
            <a:ext cx="4318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378" y="3139868"/>
            <a:ext cx="4446494" cy="4007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ko-KR" altLang="en-US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sz="19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9235" y="2922851"/>
            <a:ext cx="333576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4072358" y="2922851"/>
            <a:ext cx="1677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4091025" y="2942583"/>
            <a:ext cx="206400" cy="167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74036" y="2922850"/>
            <a:ext cx="189172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845" y="80464"/>
            <a:ext cx="9673075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844" y="225136"/>
            <a:ext cx="2028224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2135068" y="225133"/>
            <a:ext cx="350508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84223" y="225128"/>
            <a:ext cx="7595696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29075" y="282090"/>
            <a:ext cx="2250845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3" y="1412776"/>
            <a:ext cx="948693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378" y="3139868"/>
            <a:ext cx="4446494" cy="4007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en-US" altLang="ko-KR" sz="19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ORM </a:t>
            </a:r>
            <a:endParaRPr lang="ko-KR" altLang="en-US" sz="19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9235" y="2922851"/>
            <a:ext cx="333576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4072358" y="2922851"/>
            <a:ext cx="1677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4091025" y="2942583"/>
            <a:ext cx="206400" cy="167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74036" y="2922850"/>
            <a:ext cx="189172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110</Words>
  <Application>Microsoft Macintosh PowerPoint</Application>
  <PresentationFormat>A4 용지(210x297mm)</PresentationFormat>
  <Paragraphs>64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12롯데마트드림Medium</vt:lpstr>
      <vt:lpstr>나눔고딕 ExtraBold</vt:lpstr>
      <vt:lpstr>나눔명조 ExtraBold</vt:lpstr>
      <vt:lpstr>맑은 고딕</vt:lpstr>
      <vt:lpstr>Rix모던고딕 EB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남혁민</cp:lastModifiedBy>
  <cp:revision>419</cp:revision>
  <dcterms:created xsi:type="dcterms:W3CDTF">2014-11-28T13:21:41Z</dcterms:created>
  <dcterms:modified xsi:type="dcterms:W3CDTF">2017-10-31T12:54:31Z</dcterms:modified>
</cp:coreProperties>
</file>