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7" r:id="rId5"/>
    <p:sldId id="268" r:id="rId6"/>
    <p:sldId id="277" r:id="rId7"/>
    <p:sldId id="270" r:id="rId8"/>
    <p:sldId id="272" r:id="rId9"/>
    <p:sldId id="273" r:id="rId10"/>
    <p:sldId id="274" r:id="rId11"/>
    <p:sldId id="275" r:id="rId12"/>
    <p:sldId id="276" r:id="rId13"/>
    <p:sldId id="289" r:id="rId14"/>
    <p:sldId id="292" r:id="rId15"/>
    <p:sldId id="293" r:id="rId16"/>
    <p:sldId id="290" r:id="rId17"/>
    <p:sldId id="291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8" r:id="rId27"/>
    <p:sldId id="287" r:id="rId28"/>
    <p:sldId id="294" r:id="rId29"/>
    <p:sldId id="295" r:id="rId30"/>
  </p:sldIdLst>
  <p:sldSz cx="12601575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>
      <p:cViewPr>
        <p:scale>
          <a:sx n="100" d="100"/>
          <a:sy n="100" d="100"/>
        </p:scale>
        <p:origin x="-942" y="-306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118" y="2130427"/>
            <a:ext cx="1071133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3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9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6142" y="274640"/>
            <a:ext cx="283535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79" y="274640"/>
            <a:ext cx="8296037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9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1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437" y="4406902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0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79" y="1600202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800" y="1600202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3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535114"/>
            <a:ext cx="556788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01429" y="1535114"/>
            <a:ext cx="557007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1429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0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82" y="273050"/>
            <a:ext cx="414583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26866" y="273053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082" y="1435103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2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9997" y="4800601"/>
            <a:ext cx="7560945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997" y="5367339"/>
            <a:ext cx="7560945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6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79" y="274639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79" y="1600202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79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A2AD-2D76-4567-B55A-B8CDD9ED38E1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538" y="6356352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1129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A761-741E-41E6-9F0B-DEDBC69D6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4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95408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로그인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아이디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비밀번호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입</a:t>
            </a:r>
            <a:r>
              <a:rPr lang="ko-KR" altLang="en-US" sz="1000" dirty="0"/>
              <a:t>력</a:t>
            </a:r>
          </a:p>
        </p:txBody>
      </p:sp>
      <p:sp>
        <p:nvSpPr>
          <p:cNvPr id="22" name="순서도: 판단 21"/>
          <p:cNvSpPr/>
          <p:nvPr/>
        </p:nvSpPr>
        <p:spPr>
          <a:xfrm>
            <a:off x="369735" y="2268885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회원정보가 유효한가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0" idx="2"/>
            <a:endCxn id="22" idx="0"/>
          </p:cNvCxnSpPr>
          <p:nvPr/>
        </p:nvCxnSpPr>
        <p:spPr>
          <a:xfrm>
            <a:off x="1265373" y="2024844"/>
            <a:ext cx="2" cy="2440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369736" y="371703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완료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265377" y="306935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2" idx="1"/>
            <a:endCxn id="20" idx="1"/>
          </p:cNvCxnSpPr>
          <p:nvPr/>
        </p:nvCxnSpPr>
        <p:spPr>
          <a:xfrm rot="10800000">
            <a:off x="369733" y="1772817"/>
            <a:ext cx="2" cy="892113"/>
          </a:xfrm>
          <a:prstGeom prst="bentConnector3">
            <a:avLst>
              <a:gd name="adj1" fmla="val 114301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8158" y="2485467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22" idx="2"/>
            <a:endCxn id="34" idx="0"/>
          </p:cNvCxnSpPr>
          <p:nvPr/>
        </p:nvCxnSpPr>
        <p:spPr>
          <a:xfrm>
            <a:off x="1265375" y="3060973"/>
            <a:ext cx="2" cy="65605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90306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새 갤러리 작</a:t>
            </a:r>
            <a:r>
              <a:rPr lang="ko-KR" altLang="en-US" sz="2000" b="1" dirty="0"/>
              <a:t>성</a:t>
            </a:r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 갤러리 작성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5148658" y="5463226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 갤러리 작성 완료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3338990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 작성</a:t>
            </a:r>
            <a:endParaRPr lang="ko-KR" altLang="en-US" sz="1000" dirty="0"/>
          </a:p>
        </p:txBody>
      </p:sp>
      <p:sp>
        <p:nvSpPr>
          <p:cNvPr id="17" name="순서도: 판단 16"/>
          <p:cNvSpPr/>
          <p:nvPr/>
        </p:nvSpPr>
        <p:spPr>
          <a:xfrm>
            <a:off x="369735" y="4131078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자 이상 작성했는가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8" name="꺾인 연결선 17"/>
          <p:cNvCxnSpPr>
            <a:stCxn id="17" idx="1"/>
            <a:endCxn id="16" idx="1"/>
          </p:cNvCxnSpPr>
          <p:nvPr/>
        </p:nvCxnSpPr>
        <p:spPr>
          <a:xfrm rot="10800000" flipH="1">
            <a:off x="369735" y="3591018"/>
            <a:ext cx="2" cy="93610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099" y="434710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  <a:endCxn id="27" idx="0"/>
          </p:cNvCxnSpPr>
          <p:nvPr/>
        </p:nvCxnSpPr>
        <p:spPr>
          <a:xfrm>
            <a:off x="1265375" y="4923166"/>
            <a:ext cx="6383" cy="50405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7" idx="0"/>
          </p:cNvCxnSpPr>
          <p:nvPr/>
        </p:nvCxnSpPr>
        <p:spPr>
          <a:xfrm flipH="1">
            <a:off x="1265375" y="3843046"/>
            <a:ext cx="2" cy="28803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60227" y="497717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6118" y="542722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 추가 및 태그 작성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27" idx="3"/>
            <a:endCxn id="58" idx="1"/>
          </p:cNvCxnSpPr>
          <p:nvPr/>
        </p:nvCxnSpPr>
        <p:spPr>
          <a:xfrm>
            <a:off x="2167398" y="5679250"/>
            <a:ext cx="604997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 확인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  <a:endCxn id="16" idx="0"/>
          </p:cNvCxnSpPr>
          <p:nvPr/>
        </p:nvCxnSpPr>
        <p:spPr>
          <a:xfrm>
            <a:off x="1260227" y="3068960"/>
            <a:ext cx="5150" cy="27003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28245" y="310496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4" idx="3"/>
            <a:endCxn id="35" idx="1"/>
          </p:cNvCxnSpPr>
          <p:nvPr/>
        </p:nvCxnSpPr>
        <p:spPr>
          <a:xfrm>
            <a:off x="2155867" y="2672916"/>
            <a:ext cx="1045721" cy="3600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01588" y="245689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로그인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688771" y="252890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35" idx="0"/>
            <a:endCxn id="20" idx="3"/>
          </p:cNvCxnSpPr>
          <p:nvPr/>
        </p:nvCxnSpPr>
        <p:spPr>
          <a:xfrm rot="16200000" flipV="1">
            <a:off x="2787083" y="1146746"/>
            <a:ext cx="684076" cy="1936215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순서도: 판단 57"/>
          <p:cNvSpPr/>
          <p:nvPr/>
        </p:nvSpPr>
        <p:spPr>
          <a:xfrm>
            <a:off x="2772395" y="528320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 등록 여부 확인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>
            <a:stCxn id="58" idx="3"/>
            <a:endCxn id="34" idx="1"/>
          </p:cNvCxnSpPr>
          <p:nvPr/>
        </p:nvCxnSpPr>
        <p:spPr>
          <a:xfrm>
            <a:off x="4563675" y="5679250"/>
            <a:ext cx="584983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8" idx="0"/>
            <a:endCxn id="27" idx="0"/>
          </p:cNvCxnSpPr>
          <p:nvPr/>
        </p:nvCxnSpPr>
        <p:spPr>
          <a:xfrm rot="16200000" flipH="1" flipV="1">
            <a:off x="2397889" y="4157075"/>
            <a:ext cx="144016" cy="2396277"/>
          </a:xfrm>
          <a:prstGeom prst="bentConnector3">
            <a:avLst>
              <a:gd name="adj1" fmla="val -158732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4538753" y="548122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307557" y="497717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556814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갤러리 수정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278092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 수정</a:t>
            </a:r>
            <a:endParaRPr lang="ko-KR" altLang="en-US" sz="1000" dirty="0"/>
          </a:p>
        </p:txBody>
      </p:sp>
      <p:sp>
        <p:nvSpPr>
          <p:cNvPr id="17" name="순서도: 판단 16"/>
          <p:cNvSpPr/>
          <p:nvPr/>
        </p:nvSpPr>
        <p:spPr>
          <a:xfrm>
            <a:off x="369735" y="348300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자 이상 작성했는가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8" name="꺾인 연결선 17"/>
          <p:cNvCxnSpPr>
            <a:stCxn id="17" idx="1"/>
            <a:endCxn id="16" idx="1"/>
          </p:cNvCxnSpPr>
          <p:nvPr/>
        </p:nvCxnSpPr>
        <p:spPr>
          <a:xfrm rot="10800000" flipH="1">
            <a:off x="369735" y="3032956"/>
            <a:ext cx="2" cy="84609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099" y="362702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  <a:endCxn id="43" idx="0"/>
          </p:cNvCxnSpPr>
          <p:nvPr/>
        </p:nvCxnSpPr>
        <p:spPr>
          <a:xfrm>
            <a:off x="1265375" y="4275094"/>
            <a:ext cx="6383" cy="68407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7" idx="0"/>
          </p:cNvCxnSpPr>
          <p:nvPr/>
        </p:nvCxnSpPr>
        <p:spPr>
          <a:xfrm flipH="1">
            <a:off x="1265375" y="3284984"/>
            <a:ext cx="2" cy="19802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60227" y="425709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369735" y="1628800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회원이 작성한 갤러리가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7" idx="2"/>
            <a:endCxn id="31" idx="0"/>
          </p:cNvCxnSpPr>
          <p:nvPr/>
        </p:nvCxnSpPr>
        <p:spPr>
          <a:xfrm flipH="1">
            <a:off x="1265375" y="1268760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16" idx="0"/>
          </p:cNvCxnSpPr>
          <p:nvPr/>
        </p:nvCxnSpPr>
        <p:spPr>
          <a:xfrm>
            <a:off x="1265375" y="2420888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251089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5292675" y="4995174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갤러리 수정 완료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76118" y="4959170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 추가 및 태그 작성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>
            <a:stCxn id="43" idx="3"/>
            <a:endCxn id="47" idx="1"/>
          </p:cNvCxnSpPr>
          <p:nvPr/>
        </p:nvCxnSpPr>
        <p:spPr>
          <a:xfrm>
            <a:off x="2167398" y="5211198"/>
            <a:ext cx="821021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순서도: 판단 46"/>
          <p:cNvSpPr/>
          <p:nvPr/>
        </p:nvSpPr>
        <p:spPr>
          <a:xfrm>
            <a:off x="2988419" y="4815154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사진 등록 여부 확인</a:t>
            </a:r>
          </a:p>
        </p:txBody>
      </p:sp>
      <p:cxnSp>
        <p:nvCxnSpPr>
          <p:cNvPr id="49" name="직선 화살표 연결선 48"/>
          <p:cNvCxnSpPr>
            <a:stCxn id="47" idx="3"/>
            <a:endCxn id="30" idx="1"/>
          </p:cNvCxnSpPr>
          <p:nvPr/>
        </p:nvCxnSpPr>
        <p:spPr>
          <a:xfrm>
            <a:off x="4779699" y="5211198"/>
            <a:ext cx="512976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747717" y="501317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23581" y="461713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47" idx="0"/>
            <a:endCxn id="43" idx="0"/>
          </p:cNvCxnSpPr>
          <p:nvPr/>
        </p:nvCxnSpPr>
        <p:spPr>
          <a:xfrm rot="16200000" flipH="1" flipV="1">
            <a:off x="2505901" y="3581011"/>
            <a:ext cx="144016" cy="2612301"/>
          </a:xfrm>
          <a:prstGeom prst="bentConnector3">
            <a:avLst>
              <a:gd name="adj1" fmla="val -158732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1" idx="3"/>
            <a:endCxn id="54" idx="1"/>
          </p:cNvCxnSpPr>
          <p:nvPr/>
        </p:nvCxnSpPr>
        <p:spPr>
          <a:xfrm>
            <a:off x="2161015" y="2024844"/>
            <a:ext cx="539372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196331" y="184482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00387" y="1772816"/>
            <a:ext cx="179128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갤러리화면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28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556814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갤러리 삭</a:t>
            </a:r>
            <a:r>
              <a:rPr lang="ko-KR" altLang="en-US" sz="2000" b="1" dirty="0"/>
              <a:t>제</a:t>
            </a:r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31" idx="0"/>
          </p:cNvCxnSpPr>
          <p:nvPr/>
        </p:nvCxnSpPr>
        <p:spPr>
          <a:xfrm flipH="1">
            <a:off x="1265375" y="1268760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369732" y="2852936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갤러리 삭제 완료</a:t>
            </a:r>
          </a:p>
        </p:txBody>
      </p:sp>
      <p:sp>
        <p:nvSpPr>
          <p:cNvPr id="31" name="순서도: 판단 30"/>
          <p:cNvSpPr/>
          <p:nvPr/>
        </p:nvSpPr>
        <p:spPr>
          <a:xfrm>
            <a:off x="369735" y="1628800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회원이 작성한 갤러리가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>
            <a:stCxn id="31" idx="2"/>
            <a:endCxn id="34" idx="0"/>
          </p:cNvCxnSpPr>
          <p:nvPr/>
        </p:nvCxnSpPr>
        <p:spPr>
          <a:xfrm flipH="1">
            <a:off x="1265373" y="2420888"/>
            <a:ext cx="2" cy="432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251089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endCxn id="22" idx="1"/>
          </p:cNvCxnSpPr>
          <p:nvPr/>
        </p:nvCxnSpPr>
        <p:spPr>
          <a:xfrm>
            <a:off x="2161015" y="2024844"/>
            <a:ext cx="539372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96331" y="184482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00387" y="1772816"/>
            <a:ext cx="179128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갤러리화면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6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81329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캐시 충전하기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캐시 충전하기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71748" y="44371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캐시 충전 완료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3429000"/>
            <a:ext cx="179128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PG </a:t>
            </a:r>
            <a:r>
              <a:rPr lang="ko-KR" altLang="en-US" sz="1000" dirty="0" smtClean="0"/>
              <a:t>연동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>
            <a:stCxn id="16" idx="2"/>
            <a:endCxn id="34" idx="0"/>
          </p:cNvCxnSpPr>
          <p:nvPr/>
        </p:nvCxnSpPr>
        <p:spPr>
          <a:xfrm>
            <a:off x="1265377" y="3933056"/>
            <a:ext cx="2012" cy="50405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금액과 결제 방법을 선택했는가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  <a:endCxn id="16" idx="0"/>
          </p:cNvCxnSpPr>
          <p:nvPr/>
        </p:nvCxnSpPr>
        <p:spPr>
          <a:xfrm>
            <a:off x="1260227" y="3068960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28245" y="310496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40347" y="213285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24" idx="3"/>
            <a:endCxn id="20" idx="3"/>
          </p:cNvCxnSpPr>
          <p:nvPr/>
        </p:nvCxnSpPr>
        <p:spPr>
          <a:xfrm flipV="1">
            <a:off x="2155867" y="1772816"/>
            <a:ext cx="5146" cy="900100"/>
          </a:xfrm>
          <a:prstGeom prst="bentConnector3">
            <a:avLst>
              <a:gd name="adj1" fmla="val 4542285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7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81329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캐시 </a:t>
            </a:r>
            <a:r>
              <a:rPr lang="ko-KR" altLang="en-US" sz="2000" b="1" dirty="0" smtClean="0"/>
              <a:t>취소하기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캐시 </a:t>
            </a:r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  <a:r>
              <a:rPr lang="ko-KR" altLang="en-US" sz="1000" dirty="0" smtClean="0"/>
              <a:t>하기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71748" y="3429000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캐시 </a:t>
            </a:r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PG </a:t>
            </a:r>
            <a:r>
              <a:rPr lang="ko-KR" altLang="en-US" sz="1000" dirty="0" smtClean="0"/>
              <a:t>취소가 성공적으로 이루어졌는가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</p:cNvCxnSpPr>
          <p:nvPr/>
        </p:nvCxnSpPr>
        <p:spPr>
          <a:xfrm>
            <a:off x="1260227" y="3068960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28245" y="310496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268339" y="242088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순서도: 수행의 시작/종료 17"/>
          <p:cNvSpPr/>
          <p:nvPr/>
        </p:nvSpPr>
        <p:spPr>
          <a:xfrm>
            <a:off x="2772395" y="2454796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캐시 </a:t>
            </a:r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  <a:r>
              <a:rPr lang="ko-KR" altLang="en-US" sz="1000" dirty="0" smtClean="0"/>
              <a:t> 실패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stCxn id="24" idx="3"/>
            <a:endCxn id="18" idx="1"/>
          </p:cNvCxnSpPr>
          <p:nvPr/>
        </p:nvCxnSpPr>
        <p:spPr>
          <a:xfrm flipV="1">
            <a:off x="2155867" y="2670820"/>
            <a:ext cx="616528" cy="209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326256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물품 </a:t>
            </a:r>
            <a:r>
              <a:rPr lang="ko-KR" altLang="en-US" sz="2000" b="1" dirty="0" smtClean="0"/>
              <a:t>장바구니추가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선택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71472" y="3429000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장바구니 담기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재고가 선택한 개수보다 적은가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</p:cNvCxnSpPr>
          <p:nvPr/>
        </p:nvCxnSpPr>
        <p:spPr>
          <a:xfrm>
            <a:off x="1260227" y="3068960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28245" y="310496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24389" y="213285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24" idx="3"/>
            <a:endCxn id="20" idx="3"/>
          </p:cNvCxnSpPr>
          <p:nvPr/>
        </p:nvCxnSpPr>
        <p:spPr>
          <a:xfrm flipV="1">
            <a:off x="2155867" y="1772816"/>
            <a:ext cx="5146" cy="900100"/>
          </a:xfrm>
          <a:prstGeom prst="bentConnector3">
            <a:avLst>
              <a:gd name="adj1" fmla="val 4542285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81329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물품 구매하기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선택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996532" y="6202610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구매 완료</a:t>
            </a:r>
            <a:endParaRPr lang="ko-KR" altLang="en-US" sz="1000" dirty="0"/>
          </a:p>
        </p:txBody>
      </p: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구매하고 싶은 물품을 장바구니에 담았는가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</p:cNvCxnSpPr>
          <p:nvPr/>
        </p:nvCxnSpPr>
        <p:spPr>
          <a:xfrm>
            <a:off x="1260227" y="3068960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28245" y="310496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40347" y="213285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24" idx="3"/>
            <a:endCxn id="20" idx="3"/>
          </p:cNvCxnSpPr>
          <p:nvPr/>
        </p:nvCxnSpPr>
        <p:spPr>
          <a:xfrm flipV="1">
            <a:off x="2155867" y="1772816"/>
            <a:ext cx="5146" cy="900100"/>
          </a:xfrm>
          <a:prstGeom prst="bentConnector3">
            <a:avLst>
              <a:gd name="adj1" fmla="val 4542285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364587" y="3429000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보유 구매가 금액 구매보다 많은가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255077" y="4221088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260227" y="432910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2223" y="458112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배송정보 입력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2379022" y="526520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꺾인 연결선 25"/>
          <p:cNvCxnSpPr>
            <a:stCxn id="18" idx="3"/>
            <a:endCxn id="20" idx="3"/>
          </p:cNvCxnSpPr>
          <p:nvPr/>
        </p:nvCxnSpPr>
        <p:spPr>
          <a:xfrm flipV="1">
            <a:off x="2155867" y="1772816"/>
            <a:ext cx="5146" cy="2052228"/>
          </a:xfrm>
          <a:prstGeom prst="bentConnector3">
            <a:avLst>
              <a:gd name="adj1" fmla="val 4542285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/>
          <p:cNvSpPr/>
          <p:nvPr/>
        </p:nvSpPr>
        <p:spPr>
          <a:xfrm>
            <a:off x="369737" y="5445224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배송 정보를 다 입력했는가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249927" y="5085184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8" idx="3"/>
            <a:endCxn id="23" idx="3"/>
          </p:cNvCxnSpPr>
          <p:nvPr/>
        </p:nvCxnSpPr>
        <p:spPr>
          <a:xfrm flipH="1" flipV="1">
            <a:off x="2153503" y="4833156"/>
            <a:ext cx="7514" cy="1008112"/>
          </a:xfrm>
          <a:prstGeom prst="bentConnector3">
            <a:avLst>
              <a:gd name="adj1" fmla="val -3042321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531422" y="3519593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28" idx="2"/>
          </p:cNvCxnSpPr>
          <p:nvPr/>
        </p:nvCxnSpPr>
        <p:spPr>
          <a:xfrm rot="16200000" flipH="1">
            <a:off x="2522942" y="4979747"/>
            <a:ext cx="216024" cy="2731154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81329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물품 </a:t>
            </a:r>
            <a:r>
              <a:rPr lang="ko-KR" altLang="en-US" sz="2000" b="1" dirty="0" smtClean="0"/>
              <a:t>취</a:t>
            </a:r>
            <a:r>
              <a:rPr lang="ko-KR" altLang="en-US" sz="2000" b="1" dirty="0"/>
              <a:t>소</a:t>
            </a:r>
            <a:r>
              <a:rPr lang="ko-KR" altLang="en-US" sz="2000" b="1" dirty="0" smtClean="0"/>
              <a:t>하기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선택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71472" y="3429000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</a:t>
            </a:r>
            <a:r>
              <a:rPr lang="ko-KR" altLang="en-US" sz="1000" dirty="0" smtClean="0"/>
              <a:t>취소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상태가 배송 전인가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</p:cNvCxnSpPr>
          <p:nvPr/>
        </p:nvCxnSpPr>
        <p:spPr>
          <a:xfrm>
            <a:off x="1260227" y="3068960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28245" y="310496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24389" y="213285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24" idx="3"/>
          </p:cNvCxnSpPr>
          <p:nvPr/>
        </p:nvCxnSpPr>
        <p:spPr>
          <a:xfrm flipV="1">
            <a:off x="2155867" y="2024844"/>
            <a:ext cx="1408616" cy="648072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순서도: 수행의 시작/종료 34"/>
          <p:cNvSpPr/>
          <p:nvPr/>
        </p:nvSpPr>
        <p:spPr>
          <a:xfrm>
            <a:off x="3583731" y="1811636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</a:t>
            </a:r>
            <a:r>
              <a:rPr lang="ko-KR" altLang="en-US" sz="1000" dirty="0" smtClean="0"/>
              <a:t>취소 불가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44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15954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관리자 권한 수정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권한 수정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364502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권한 수정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16" idx="2"/>
            <a:endCxn id="19" idx="0"/>
          </p:cNvCxnSpPr>
          <p:nvPr/>
        </p:nvCxnSpPr>
        <p:spPr>
          <a:xfrm flipH="1">
            <a:off x="1265373" y="4149080"/>
            <a:ext cx="4" cy="432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369735" y="249289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관리자가 마스터가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65373" y="2024844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16" idx="0"/>
          </p:cNvCxnSpPr>
          <p:nvPr/>
        </p:nvCxnSpPr>
        <p:spPr>
          <a:xfrm>
            <a:off x="1265375" y="3284984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337499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1" idx="3"/>
            <a:endCxn id="38" idx="1"/>
          </p:cNvCxnSpPr>
          <p:nvPr/>
        </p:nvCxnSpPr>
        <p:spPr>
          <a:xfrm>
            <a:off x="2161015" y="2888940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49174" y="263691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마스터 로그인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236357" y="270892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8" idx="0"/>
            <a:endCxn id="20" idx="3"/>
          </p:cNvCxnSpPr>
          <p:nvPr/>
        </p:nvCxnSpPr>
        <p:spPr>
          <a:xfrm rot="16200000" flipV="1">
            <a:off x="2470866" y="1462963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/>
          <p:cNvSpPr/>
          <p:nvPr/>
        </p:nvSpPr>
        <p:spPr>
          <a:xfrm>
            <a:off x="369733" y="4581128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최소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 이상의 권한을 체크했는가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380373" y="4803161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19" idx="3"/>
            <a:endCxn id="16" idx="3"/>
          </p:cNvCxnSpPr>
          <p:nvPr/>
        </p:nvCxnSpPr>
        <p:spPr>
          <a:xfrm flipV="1">
            <a:off x="2161013" y="3897052"/>
            <a:ext cx="4" cy="1080120"/>
          </a:xfrm>
          <a:prstGeom prst="bentConnector3">
            <a:avLst>
              <a:gd name="adj1" fmla="val 57151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2"/>
            <a:endCxn id="41" idx="0"/>
          </p:cNvCxnSpPr>
          <p:nvPr/>
        </p:nvCxnSpPr>
        <p:spPr>
          <a:xfrm flipH="1">
            <a:off x="1246651" y="5373216"/>
            <a:ext cx="18722" cy="54006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260227" y="558924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351010" y="5913276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권한 수정 완료</a:t>
            </a:r>
          </a:p>
        </p:txBody>
      </p:sp>
    </p:spTree>
    <p:extLst>
      <p:ext uri="{BB962C8B-B14F-4D97-AF65-F5344CB8AC3E}">
        <p14:creationId xmlns:p14="http://schemas.microsoft.com/office/powerpoint/2010/main" val="27288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15954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관리자 권한 삭제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권한 수정</a:t>
            </a:r>
            <a:endParaRPr lang="ko-KR" altLang="en-US" sz="1000" dirty="0"/>
          </a:p>
        </p:txBody>
      </p:sp>
      <p:sp>
        <p:nvSpPr>
          <p:cNvPr id="31" name="순서도: 판단 30"/>
          <p:cNvSpPr/>
          <p:nvPr/>
        </p:nvSpPr>
        <p:spPr>
          <a:xfrm>
            <a:off x="369735" y="249289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관리자가 마스터가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65373" y="2024844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41" idx="0"/>
          </p:cNvCxnSpPr>
          <p:nvPr/>
        </p:nvCxnSpPr>
        <p:spPr>
          <a:xfrm>
            <a:off x="1265375" y="3284984"/>
            <a:ext cx="6383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337499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1" idx="3"/>
            <a:endCxn id="38" idx="1"/>
          </p:cNvCxnSpPr>
          <p:nvPr/>
        </p:nvCxnSpPr>
        <p:spPr>
          <a:xfrm>
            <a:off x="2161015" y="2888940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49174" y="263691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마스터 로그인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236357" y="270892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8" idx="0"/>
            <a:endCxn id="20" idx="3"/>
          </p:cNvCxnSpPr>
          <p:nvPr/>
        </p:nvCxnSpPr>
        <p:spPr>
          <a:xfrm rot="16200000" flipV="1">
            <a:off x="2470866" y="1462963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순서도: 수행의 시작/종료 40"/>
          <p:cNvSpPr/>
          <p:nvPr/>
        </p:nvSpPr>
        <p:spPr>
          <a:xfrm>
            <a:off x="376117" y="3645024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권한 </a:t>
            </a:r>
            <a:r>
              <a:rPr lang="ko-KR" altLang="en-US" sz="1000" dirty="0" smtClean="0"/>
              <a:t>삭제 완료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195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210566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회원가입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 입력</a:t>
            </a:r>
            <a:endParaRPr lang="ko-KR" altLang="en-US" sz="1000" dirty="0"/>
          </a:p>
        </p:txBody>
      </p:sp>
      <p:sp>
        <p:nvSpPr>
          <p:cNvPr id="22" name="순서도: 판단 21"/>
          <p:cNvSpPr/>
          <p:nvPr/>
        </p:nvSpPr>
        <p:spPr>
          <a:xfrm>
            <a:off x="369735" y="299695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</a:t>
            </a:r>
            <a:r>
              <a:rPr lang="en-US" altLang="ko-KR" sz="1000" dirty="0" smtClean="0"/>
              <a:t>ID</a:t>
            </a:r>
          </a:p>
          <a:p>
            <a:pPr algn="ctr"/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0" idx="2"/>
            <a:endCxn id="16" idx="0"/>
          </p:cNvCxnSpPr>
          <p:nvPr/>
        </p:nvCxnSpPr>
        <p:spPr>
          <a:xfrm>
            <a:off x="1265373" y="2024844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3788160" y="479715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회원가입 완료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265377" y="3797425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2" idx="1"/>
            <a:endCxn id="16" idx="1"/>
          </p:cNvCxnSpPr>
          <p:nvPr/>
        </p:nvCxnSpPr>
        <p:spPr>
          <a:xfrm rot="10800000" flipH="1">
            <a:off x="369735" y="2528900"/>
            <a:ext cx="2" cy="864096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8158" y="321353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22" idx="2"/>
            <a:endCxn id="63" idx="0"/>
          </p:cNvCxnSpPr>
          <p:nvPr/>
        </p:nvCxnSpPr>
        <p:spPr>
          <a:xfrm>
            <a:off x="1265375" y="3789040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69737" y="4149080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 입력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227687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 </a:t>
            </a:r>
            <a:r>
              <a:rPr lang="ko-KR" altLang="en-US" sz="1000" dirty="0" smtClean="0"/>
              <a:t>입력</a:t>
            </a:r>
            <a:endParaRPr lang="ko-KR" altLang="en-US" sz="1000" dirty="0"/>
          </a:p>
        </p:txBody>
      </p:sp>
      <p:sp>
        <p:nvSpPr>
          <p:cNvPr id="18" name="순서도: 판단 17"/>
          <p:cNvSpPr/>
          <p:nvPr/>
        </p:nvSpPr>
        <p:spPr>
          <a:xfrm>
            <a:off x="369738" y="4869160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일치 여부 확인</a:t>
            </a:r>
            <a:endParaRPr lang="ko-KR" altLang="en-US" sz="1000" dirty="0"/>
          </a:p>
        </p:txBody>
      </p:sp>
      <p:cxnSp>
        <p:nvCxnSpPr>
          <p:cNvPr id="19" name="꺾인 연결선 18"/>
          <p:cNvCxnSpPr>
            <a:stCxn id="18" idx="1"/>
            <a:endCxn id="63" idx="1"/>
          </p:cNvCxnSpPr>
          <p:nvPr/>
        </p:nvCxnSpPr>
        <p:spPr>
          <a:xfrm rot="10800000">
            <a:off x="369738" y="4401108"/>
            <a:ext cx="1" cy="864096"/>
          </a:xfrm>
          <a:prstGeom prst="bentConnector3">
            <a:avLst>
              <a:gd name="adj1" fmla="val 228601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8099" y="508518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9733" y="5913276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Email </a:t>
            </a:r>
            <a:r>
              <a:rPr lang="ko-KR" altLang="en-US" sz="1000" dirty="0" smtClean="0"/>
              <a:t>입력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16" idx="2"/>
            <a:endCxn id="22" idx="0"/>
          </p:cNvCxnSpPr>
          <p:nvPr/>
        </p:nvCxnSpPr>
        <p:spPr>
          <a:xfrm flipH="1">
            <a:off x="1265375" y="2780928"/>
            <a:ext cx="2" cy="21602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3" idx="2"/>
            <a:endCxn id="18" idx="0"/>
          </p:cNvCxnSpPr>
          <p:nvPr/>
        </p:nvCxnSpPr>
        <p:spPr>
          <a:xfrm>
            <a:off x="1265377" y="4653136"/>
            <a:ext cx="1" cy="21602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2"/>
            <a:endCxn id="26" idx="0"/>
          </p:cNvCxnSpPr>
          <p:nvPr/>
        </p:nvCxnSpPr>
        <p:spPr>
          <a:xfrm flipH="1">
            <a:off x="1265373" y="5661248"/>
            <a:ext cx="5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78107" y="5687727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6" idx="3"/>
            <a:endCxn id="43" idx="1"/>
          </p:cNvCxnSpPr>
          <p:nvPr/>
        </p:nvCxnSpPr>
        <p:spPr>
          <a:xfrm>
            <a:off x="2161013" y="6165304"/>
            <a:ext cx="1628414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순서도: 판단 42"/>
          <p:cNvSpPr/>
          <p:nvPr/>
        </p:nvSpPr>
        <p:spPr>
          <a:xfrm>
            <a:off x="3789427" y="5769260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Email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유효성 체크</a:t>
            </a:r>
            <a:endParaRPr lang="ko-KR" altLang="en-US" sz="1000" dirty="0"/>
          </a:p>
        </p:txBody>
      </p:sp>
      <p:cxnSp>
        <p:nvCxnSpPr>
          <p:cNvPr id="49" name="꺾인 연결선 48"/>
          <p:cNvCxnSpPr>
            <a:stCxn id="43" idx="2"/>
            <a:endCxn id="26" idx="2"/>
          </p:cNvCxnSpPr>
          <p:nvPr/>
        </p:nvCxnSpPr>
        <p:spPr>
          <a:xfrm rot="5400000" flipH="1">
            <a:off x="2903212" y="4779493"/>
            <a:ext cx="144016" cy="3419694"/>
          </a:xfrm>
          <a:prstGeom prst="bentConnector3">
            <a:avLst>
              <a:gd name="adj1" fmla="val -158732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83801" y="663335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꺾인 연결선 60"/>
          <p:cNvCxnSpPr>
            <a:stCxn id="43" idx="0"/>
            <a:endCxn id="34" idx="2"/>
          </p:cNvCxnSpPr>
          <p:nvPr/>
        </p:nvCxnSpPr>
        <p:spPr>
          <a:xfrm rot="16200000" flipV="1">
            <a:off x="4414404" y="5498597"/>
            <a:ext cx="540060" cy="1266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4683801" y="560724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556814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관리자 추가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관리자 추가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364502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추가할 관리자 </a:t>
            </a:r>
            <a:r>
              <a:rPr lang="en-US" altLang="ko-KR" sz="1000" dirty="0" smtClean="0"/>
              <a:t>ID </a:t>
            </a:r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16" idx="2"/>
            <a:endCxn id="19" idx="0"/>
          </p:cNvCxnSpPr>
          <p:nvPr/>
        </p:nvCxnSpPr>
        <p:spPr>
          <a:xfrm flipH="1">
            <a:off x="1265373" y="4149080"/>
            <a:ext cx="4" cy="432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369735" y="249289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관리자가 마스터가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65373" y="2024844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16" idx="0"/>
          </p:cNvCxnSpPr>
          <p:nvPr/>
        </p:nvCxnSpPr>
        <p:spPr>
          <a:xfrm>
            <a:off x="1265375" y="3284984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337499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1" idx="3"/>
            <a:endCxn id="38" idx="1"/>
          </p:cNvCxnSpPr>
          <p:nvPr/>
        </p:nvCxnSpPr>
        <p:spPr>
          <a:xfrm>
            <a:off x="2161015" y="2888940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49174" y="263691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마스터 로그인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236357" y="270892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8" idx="0"/>
            <a:endCxn id="20" idx="3"/>
          </p:cNvCxnSpPr>
          <p:nvPr/>
        </p:nvCxnSpPr>
        <p:spPr>
          <a:xfrm rot="16200000" flipV="1">
            <a:off x="2470866" y="1462963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/>
          <p:cNvSpPr/>
          <p:nvPr/>
        </p:nvSpPr>
        <p:spPr>
          <a:xfrm>
            <a:off x="369733" y="4581128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정보가 유효한가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380373" y="4803161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19" idx="3"/>
            <a:endCxn id="16" idx="3"/>
          </p:cNvCxnSpPr>
          <p:nvPr/>
        </p:nvCxnSpPr>
        <p:spPr>
          <a:xfrm flipV="1">
            <a:off x="2161013" y="3897052"/>
            <a:ext cx="4" cy="1080120"/>
          </a:xfrm>
          <a:prstGeom prst="bentConnector3">
            <a:avLst>
              <a:gd name="adj1" fmla="val 57151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2"/>
            <a:endCxn id="32" idx="0"/>
          </p:cNvCxnSpPr>
          <p:nvPr/>
        </p:nvCxnSpPr>
        <p:spPr>
          <a:xfrm>
            <a:off x="1265373" y="5373216"/>
            <a:ext cx="0" cy="50405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260227" y="558924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733" y="587727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권한 추가</a:t>
            </a:r>
            <a:endParaRPr lang="ko-KR" altLang="en-US" sz="1000" dirty="0"/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5229586" y="5914124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관리자 추가 완료</a:t>
            </a:r>
          </a:p>
        </p:txBody>
      </p:sp>
      <p:cxnSp>
        <p:nvCxnSpPr>
          <p:cNvPr id="27" name="직선 화살표 연결선 26"/>
          <p:cNvCxnSpPr>
            <a:stCxn id="32" idx="3"/>
            <a:endCxn id="34" idx="1"/>
          </p:cNvCxnSpPr>
          <p:nvPr/>
        </p:nvCxnSpPr>
        <p:spPr>
          <a:xfrm>
            <a:off x="2161013" y="6129300"/>
            <a:ext cx="827406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판단 33"/>
          <p:cNvSpPr/>
          <p:nvPr/>
        </p:nvSpPr>
        <p:spPr>
          <a:xfrm>
            <a:off x="2988419" y="573325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최소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 이상의 권한을 체크했는가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43" name="꺾인 연결선 42"/>
          <p:cNvCxnSpPr>
            <a:stCxn id="34" idx="2"/>
            <a:endCxn id="32" idx="2"/>
          </p:cNvCxnSpPr>
          <p:nvPr/>
        </p:nvCxnSpPr>
        <p:spPr>
          <a:xfrm rot="5400000" flipH="1">
            <a:off x="2502708" y="5143993"/>
            <a:ext cx="144016" cy="2618686"/>
          </a:xfrm>
          <a:prstGeom prst="bentConnector3">
            <a:avLst>
              <a:gd name="adj1" fmla="val -158732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452381" y="6527905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88619" y="589657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34" idx="3"/>
            <a:endCxn id="41" idx="1"/>
          </p:cNvCxnSpPr>
          <p:nvPr/>
        </p:nvCxnSpPr>
        <p:spPr>
          <a:xfrm>
            <a:off x="4779699" y="6129300"/>
            <a:ext cx="449887" cy="8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762272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관리자 회원 권한 수정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권한 수정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364502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권한 수정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16" idx="2"/>
            <a:endCxn id="19" idx="0"/>
          </p:cNvCxnSpPr>
          <p:nvPr/>
        </p:nvCxnSpPr>
        <p:spPr>
          <a:xfrm flipH="1">
            <a:off x="1265373" y="4149080"/>
            <a:ext cx="4" cy="432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369735" y="249289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등</a:t>
            </a:r>
            <a:r>
              <a:rPr lang="ko-KR" altLang="en-US" sz="1000" dirty="0"/>
              <a:t>급</a:t>
            </a:r>
            <a:r>
              <a:rPr lang="ko-KR" altLang="en-US" sz="1000" dirty="0" smtClean="0"/>
              <a:t>이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65373" y="2024844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16" idx="0"/>
          </p:cNvCxnSpPr>
          <p:nvPr/>
        </p:nvCxnSpPr>
        <p:spPr>
          <a:xfrm>
            <a:off x="1265375" y="3284984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337499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08365" y="270892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1" idx="3"/>
            <a:endCxn id="20" idx="3"/>
          </p:cNvCxnSpPr>
          <p:nvPr/>
        </p:nvCxnSpPr>
        <p:spPr>
          <a:xfrm flipH="1" flipV="1">
            <a:off x="2161013" y="1772816"/>
            <a:ext cx="2" cy="111612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/>
          <p:cNvSpPr/>
          <p:nvPr/>
        </p:nvSpPr>
        <p:spPr>
          <a:xfrm>
            <a:off x="369733" y="4581128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최소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 이상의 권한을 체크했는가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380373" y="4803161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꺾인 연결선 23"/>
          <p:cNvCxnSpPr>
            <a:stCxn id="19" idx="3"/>
            <a:endCxn id="16" idx="3"/>
          </p:cNvCxnSpPr>
          <p:nvPr/>
        </p:nvCxnSpPr>
        <p:spPr>
          <a:xfrm flipV="1">
            <a:off x="2161013" y="3897052"/>
            <a:ext cx="4" cy="1080120"/>
          </a:xfrm>
          <a:prstGeom prst="bentConnector3">
            <a:avLst>
              <a:gd name="adj1" fmla="val 57151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9" idx="2"/>
            <a:endCxn id="41" idx="0"/>
          </p:cNvCxnSpPr>
          <p:nvPr/>
        </p:nvCxnSpPr>
        <p:spPr>
          <a:xfrm>
            <a:off x="1265373" y="5373216"/>
            <a:ext cx="2016" cy="54006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260227" y="558924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371748" y="5913276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권한 </a:t>
            </a:r>
            <a:r>
              <a:rPr lang="ko-KR" altLang="en-US" sz="1000" dirty="0"/>
              <a:t>수정 완료</a:t>
            </a:r>
          </a:p>
        </p:txBody>
      </p:sp>
    </p:spTree>
    <p:extLst>
      <p:ext uri="{BB962C8B-B14F-4D97-AF65-F5344CB8AC3E}">
        <p14:creationId xmlns:p14="http://schemas.microsoft.com/office/powerpoint/2010/main" val="41202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81329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공지사항 추가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공지사항 추가</a:t>
            </a:r>
            <a:endParaRPr lang="ko-KR" altLang="en-US" sz="1000" dirty="0"/>
          </a:p>
        </p:txBody>
      </p:sp>
      <p:sp>
        <p:nvSpPr>
          <p:cNvPr id="31" name="순서도: 판단 30"/>
          <p:cNvSpPr/>
          <p:nvPr/>
        </p:nvSpPr>
        <p:spPr>
          <a:xfrm>
            <a:off x="369735" y="249289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65373" y="2024844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49" idx="0"/>
          </p:cNvCxnSpPr>
          <p:nvPr/>
        </p:nvCxnSpPr>
        <p:spPr>
          <a:xfrm>
            <a:off x="1265375" y="3284984"/>
            <a:ext cx="2" cy="45005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337499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1" idx="3"/>
            <a:endCxn id="38" idx="1"/>
          </p:cNvCxnSpPr>
          <p:nvPr/>
        </p:nvCxnSpPr>
        <p:spPr>
          <a:xfrm>
            <a:off x="2161015" y="2888940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49174" y="263691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관리자로그인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236357" y="270892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8" idx="0"/>
            <a:endCxn id="20" idx="3"/>
          </p:cNvCxnSpPr>
          <p:nvPr/>
        </p:nvCxnSpPr>
        <p:spPr>
          <a:xfrm rot="16200000" flipV="1">
            <a:off x="2470866" y="1462963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2916411" y="585822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 작성 완료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69737" y="373503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 작성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>
            <a:stCxn id="57" idx="3"/>
            <a:endCxn id="48" idx="1"/>
          </p:cNvCxnSpPr>
          <p:nvPr/>
        </p:nvCxnSpPr>
        <p:spPr>
          <a:xfrm flipV="1">
            <a:off x="2167398" y="6074246"/>
            <a:ext cx="749013" cy="1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369735" y="452712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자 이상 작성했는가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52" name="꺾인 연결선 51"/>
          <p:cNvCxnSpPr>
            <a:stCxn id="51" idx="1"/>
            <a:endCxn id="49" idx="1"/>
          </p:cNvCxnSpPr>
          <p:nvPr/>
        </p:nvCxnSpPr>
        <p:spPr>
          <a:xfrm rot="10800000" flipH="1">
            <a:off x="369735" y="3987062"/>
            <a:ext cx="2" cy="93610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08099" y="474314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1" idx="2"/>
            <a:endCxn id="57" idx="0"/>
          </p:cNvCxnSpPr>
          <p:nvPr/>
        </p:nvCxnSpPr>
        <p:spPr>
          <a:xfrm>
            <a:off x="1265375" y="5319210"/>
            <a:ext cx="6383" cy="50405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2"/>
            <a:endCxn id="51" idx="0"/>
          </p:cNvCxnSpPr>
          <p:nvPr/>
        </p:nvCxnSpPr>
        <p:spPr>
          <a:xfrm flipH="1">
            <a:off x="1265375" y="4239090"/>
            <a:ext cx="2" cy="28803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260227" y="537321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6118" y="5823266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본문 작성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663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81329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공지사항 수정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공지사항 수정</a:t>
            </a:r>
            <a:endParaRPr lang="ko-KR" altLang="en-US" sz="1000" dirty="0"/>
          </a:p>
        </p:txBody>
      </p:sp>
      <p:sp>
        <p:nvSpPr>
          <p:cNvPr id="31" name="순서도: 판단 30"/>
          <p:cNvSpPr/>
          <p:nvPr/>
        </p:nvSpPr>
        <p:spPr>
          <a:xfrm>
            <a:off x="369735" y="249289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자신이 등록한 공지사항이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65373" y="2024844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49" idx="0"/>
          </p:cNvCxnSpPr>
          <p:nvPr/>
        </p:nvCxnSpPr>
        <p:spPr>
          <a:xfrm>
            <a:off x="1265375" y="3284984"/>
            <a:ext cx="2" cy="45005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337499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1" idx="3"/>
            <a:endCxn id="38" idx="1"/>
          </p:cNvCxnSpPr>
          <p:nvPr/>
        </p:nvCxnSpPr>
        <p:spPr>
          <a:xfrm>
            <a:off x="2161015" y="2888940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49174" y="263691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공지사</a:t>
            </a:r>
            <a:r>
              <a:rPr lang="ko-KR" altLang="en-US" sz="1000" dirty="0"/>
              <a:t>항</a:t>
            </a:r>
            <a:r>
              <a:rPr lang="ko-KR" altLang="en-US" sz="1000" dirty="0" smtClean="0"/>
              <a:t> 확인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236357" y="270892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8" idx="0"/>
            <a:endCxn id="20" idx="3"/>
          </p:cNvCxnSpPr>
          <p:nvPr/>
        </p:nvCxnSpPr>
        <p:spPr>
          <a:xfrm rot="16200000" flipV="1">
            <a:off x="2470866" y="1462963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2844403" y="5862237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 수정 완료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69737" y="373503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 수정</a:t>
            </a:r>
            <a:endParaRPr lang="ko-KR" altLang="en-US" sz="1000" dirty="0"/>
          </a:p>
        </p:txBody>
      </p:sp>
      <p:cxnSp>
        <p:nvCxnSpPr>
          <p:cNvPr id="50" name="직선 화살표 연결선 49"/>
          <p:cNvCxnSpPr>
            <a:stCxn id="57" idx="3"/>
            <a:endCxn id="48" idx="1"/>
          </p:cNvCxnSpPr>
          <p:nvPr/>
        </p:nvCxnSpPr>
        <p:spPr>
          <a:xfrm>
            <a:off x="2167398" y="6075294"/>
            <a:ext cx="677005" cy="296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369735" y="452712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자 이상 작성했는가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52" name="꺾인 연결선 51"/>
          <p:cNvCxnSpPr>
            <a:stCxn id="51" idx="1"/>
            <a:endCxn id="49" idx="1"/>
          </p:cNvCxnSpPr>
          <p:nvPr/>
        </p:nvCxnSpPr>
        <p:spPr>
          <a:xfrm rot="10800000" flipH="1">
            <a:off x="369735" y="3987062"/>
            <a:ext cx="2" cy="93610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08099" y="474314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51" idx="2"/>
            <a:endCxn id="57" idx="0"/>
          </p:cNvCxnSpPr>
          <p:nvPr/>
        </p:nvCxnSpPr>
        <p:spPr>
          <a:xfrm>
            <a:off x="1265375" y="5319210"/>
            <a:ext cx="6383" cy="50405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9" idx="2"/>
            <a:endCxn id="51" idx="0"/>
          </p:cNvCxnSpPr>
          <p:nvPr/>
        </p:nvCxnSpPr>
        <p:spPr>
          <a:xfrm flipH="1">
            <a:off x="1265375" y="4239090"/>
            <a:ext cx="2" cy="28803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260227" y="537321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76118" y="5823266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본문 수정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41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81329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공지사항 삭제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공지사항 수정</a:t>
            </a:r>
            <a:endParaRPr lang="ko-KR" altLang="en-US" sz="1000" dirty="0"/>
          </a:p>
        </p:txBody>
      </p:sp>
      <p:sp>
        <p:nvSpPr>
          <p:cNvPr id="31" name="순서도: 판단 30"/>
          <p:cNvSpPr/>
          <p:nvPr/>
        </p:nvSpPr>
        <p:spPr>
          <a:xfrm>
            <a:off x="369735" y="249289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자신이 등록한 공지사항이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65373" y="2024844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48" idx="0"/>
          </p:cNvCxnSpPr>
          <p:nvPr/>
        </p:nvCxnSpPr>
        <p:spPr>
          <a:xfrm>
            <a:off x="1265375" y="3284984"/>
            <a:ext cx="6383" cy="432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337499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1" idx="3"/>
            <a:endCxn id="38" idx="1"/>
          </p:cNvCxnSpPr>
          <p:nvPr/>
        </p:nvCxnSpPr>
        <p:spPr>
          <a:xfrm>
            <a:off x="2161015" y="2888940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749174" y="263691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공지사</a:t>
            </a:r>
            <a:r>
              <a:rPr lang="ko-KR" altLang="en-US" sz="1000" dirty="0"/>
              <a:t>항</a:t>
            </a:r>
            <a:r>
              <a:rPr lang="ko-KR" altLang="en-US" sz="1000" dirty="0" smtClean="0"/>
              <a:t> 확인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2236357" y="270892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8" idx="0"/>
            <a:endCxn id="20" idx="3"/>
          </p:cNvCxnSpPr>
          <p:nvPr/>
        </p:nvCxnSpPr>
        <p:spPr>
          <a:xfrm rot="16200000" flipV="1">
            <a:off x="2470866" y="1462963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순서도: 수행의 시작/종료 47"/>
          <p:cNvSpPr/>
          <p:nvPr/>
        </p:nvSpPr>
        <p:spPr>
          <a:xfrm>
            <a:off x="376117" y="371703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공지사항 </a:t>
            </a:r>
            <a:r>
              <a:rPr lang="ko-KR" altLang="en-US" sz="1000" dirty="0" smtClean="0"/>
              <a:t>삭제 완료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315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15954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관리자 물품 추가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96131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86606" y="403244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물품 정보 입력</a:t>
            </a:r>
            <a:endParaRPr lang="ko-KR" altLang="en-US" sz="1000" dirty="0"/>
          </a:p>
        </p:txBody>
      </p:sp>
      <p:sp>
        <p:nvSpPr>
          <p:cNvPr id="31" name="순서도: 판단 30"/>
          <p:cNvSpPr/>
          <p:nvPr/>
        </p:nvSpPr>
        <p:spPr>
          <a:xfrm>
            <a:off x="386608" y="500455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모든 정보를 빠짐없이 입력했는가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82246" y="4536500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</p:cNvCxnSpPr>
          <p:nvPr/>
        </p:nvCxnSpPr>
        <p:spPr>
          <a:xfrm>
            <a:off x="1282248" y="5796640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88631" y="588665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97246" y="475252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1" idx="3"/>
            <a:endCxn id="20" idx="3"/>
          </p:cNvCxnSpPr>
          <p:nvPr/>
        </p:nvCxnSpPr>
        <p:spPr>
          <a:xfrm flipH="1" flipV="1">
            <a:off x="2177886" y="4284472"/>
            <a:ext cx="2" cy="111612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순서도: 수행의 시작/종료 40"/>
          <p:cNvSpPr/>
          <p:nvPr/>
        </p:nvSpPr>
        <p:spPr>
          <a:xfrm>
            <a:off x="389457" y="6165304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추가 </a:t>
            </a:r>
            <a:r>
              <a:rPr lang="ko-KR" altLang="en-US" sz="1000" dirty="0"/>
              <a:t>완료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6131" y="1656179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추가</a:t>
            </a:r>
            <a:endParaRPr lang="ko-KR" altLang="en-US" sz="1000" dirty="0"/>
          </a:p>
        </p:txBody>
      </p:sp>
      <p:sp>
        <p:nvSpPr>
          <p:cNvPr id="46" name="순서도: 판단 45"/>
          <p:cNvSpPr/>
          <p:nvPr/>
        </p:nvSpPr>
        <p:spPr>
          <a:xfrm>
            <a:off x="396133" y="2628287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>
            <a:stCxn id="42" idx="2"/>
            <a:endCxn id="46" idx="0"/>
          </p:cNvCxnSpPr>
          <p:nvPr/>
        </p:nvCxnSpPr>
        <p:spPr>
          <a:xfrm>
            <a:off x="1291771" y="2160235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775572" y="2772303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관리자로그인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2262755" y="2844311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49" idx="0"/>
            <a:endCxn id="42" idx="3"/>
          </p:cNvCxnSpPr>
          <p:nvPr/>
        </p:nvCxnSpPr>
        <p:spPr>
          <a:xfrm rot="16200000" flipV="1">
            <a:off x="2497264" y="1598354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187413" y="3024331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7" idx="2"/>
            <a:endCxn id="42" idx="0"/>
          </p:cNvCxnSpPr>
          <p:nvPr/>
        </p:nvCxnSpPr>
        <p:spPr>
          <a:xfrm flipH="1">
            <a:off x="1291771" y="1268760"/>
            <a:ext cx="1" cy="3874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260227" y="364502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46" idx="2"/>
            <a:endCxn id="20" idx="0"/>
          </p:cNvCxnSpPr>
          <p:nvPr/>
        </p:nvCxnSpPr>
        <p:spPr>
          <a:xfrm flipH="1">
            <a:off x="1282246" y="3420375"/>
            <a:ext cx="9527" cy="61206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15954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관리자 물품 수정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96131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86606" y="403244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물품 수정 정보 입력</a:t>
            </a:r>
            <a:endParaRPr lang="ko-KR" altLang="en-US" sz="1000" dirty="0"/>
          </a:p>
        </p:txBody>
      </p:sp>
      <p:sp>
        <p:nvSpPr>
          <p:cNvPr id="31" name="순서도: 판단 30"/>
          <p:cNvSpPr/>
          <p:nvPr/>
        </p:nvSpPr>
        <p:spPr>
          <a:xfrm>
            <a:off x="386608" y="500455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모든 정보를 빠짐없이 입력했는가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20" idx="2"/>
            <a:endCxn id="31" idx="0"/>
          </p:cNvCxnSpPr>
          <p:nvPr/>
        </p:nvCxnSpPr>
        <p:spPr>
          <a:xfrm>
            <a:off x="1282246" y="4536500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</p:cNvCxnSpPr>
          <p:nvPr/>
        </p:nvCxnSpPr>
        <p:spPr>
          <a:xfrm>
            <a:off x="1282248" y="5796640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88631" y="588665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97246" y="475252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stCxn id="31" idx="3"/>
            <a:endCxn id="20" idx="3"/>
          </p:cNvCxnSpPr>
          <p:nvPr/>
        </p:nvCxnSpPr>
        <p:spPr>
          <a:xfrm flipH="1" flipV="1">
            <a:off x="2177886" y="4284472"/>
            <a:ext cx="2" cy="111612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순서도: 수행의 시작/종료 40"/>
          <p:cNvSpPr/>
          <p:nvPr/>
        </p:nvSpPr>
        <p:spPr>
          <a:xfrm>
            <a:off x="389457" y="6165304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수정 </a:t>
            </a:r>
            <a:r>
              <a:rPr lang="ko-KR" altLang="en-US" sz="1000" dirty="0"/>
              <a:t>완료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6131" y="1656179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수정</a:t>
            </a:r>
            <a:endParaRPr lang="ko-KR" altLang="en-US" sz="1000" dirty="0"/>
          </a:p>
        </p:txBody>
      </p:sp>
      <p:sp>
        <p:nvSpPr>
          <p:cNvPr id="46" name="순서도: 판단 45"/>
          <p:cNvSpPr/>
          <p:nvPr/>
        </p:nvSpPr>
        <p:spPr>
          <a:xfrm>
            <a:off x="396133" y="2628287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>
            <a:stCxn id="42" idx="2"/>
            <a:endCxn id="46" idx="0"/>
          </p:cNvCxnSpPr>
          <p:nvPr/>
        </p:nvCxnSpPr>
        <p:spPr>
          <a:xfrm>
            <a:off x="1291771" y="2160235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775572" y="2772303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관리자로그인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2262755" y="2844311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49" idx="0"/>
            <a:endCxn id="42" idx="3"/>
          </p:cNvCxnSpPr>
          <p:nvPr/>
        </p:nvCxnSpPr>
        <p:spPr>
          <a:xfrm rot="16200000" flipV="1">
            <a:off x="2497264" y="1598354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187413" y="3024331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7" idx="2"/>
            <a:endCxn id="42" idx="0"/>
          </p:cNvCxnSpPr>
          <p:nvPr/>
        </p:nvCxnSpPr>
        <p:spPr>
          <a:xfrm flipH="1">
            <a:off x="1291771" y="1268760"/>
            <a:ext cx="1" cy="3874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260227" y="364502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46" idx="2"/>
            <a:endCxn id="20" idx="0"/>
          </p:cNvCxnSpPr>
          <p:nvPr/>
        </p:nvCxnSpPr>
        <p:spPr>
          <a:xfrm flipH="1">
            <a:off x="1282246" y="3420375"/>
            <a:ext cx="9527" cy="61206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15954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관리자 </a:t>
            </a:r>
            <a:r>
              <a:rPr lang="ko-KR" altLang="en-US" sz="2000" b="1" dirty="0" smtClean="0"/>
              <a:t>물품 삭제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96131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396131" y="407707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삭제 </a:t>
            </a:r>
            <a:r>
              <a:rPr lang="ko-KR" altLang="en-US" sz="1000" dirty="0"/>
              <a:t>완료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96131" y="1656179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물품 삭제</a:t>
            </a:r>
            <a:endParaRPr lang="ko-KR" altLang="en-US" sz="1000" dirty="0"/>
          </a:p>
        </p:txBody>
      </p:sp>
      <p:sp>
        <p:nvSpPr>
          <p:cNvPr id="46" name="순서도: 판단 45"/>
          <p:cNvSpPr/>
          <p:nvPr/>
        </p:nvSpPr>
        <p:spPr>
          <a:xfrm>
            <a:off x="396133" y="2628287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관리자가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>
            <a:stCxn id="42" idx="2"/>
            <a:endCxn id="46" idx="0"/>
          </p:cNvCxnSpPr>
          <p:nvPr/>
        </p:nvCxnSpPr>
        <p:spPr>
          <a:xfrm>
            <a:off x="1291771" y="2160235"/>
            <a:ext cx="2" cy="46805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775572" y="2772303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관리자로그인</a:t>
            </a:r>
            <a:endParaRPr lang="ko-KR" altLang="en-US" sz="1000" dirty="0"/>
          </a:p>
        </p:txBody>
      </p:sp>
      <p:sp>
        <p:nvSpPr>
          <p:cNvPr id="50" name="직사각형 49"/>
          <p:cNvSpPr/>
          <p:nvPr/>
        </p:nvSpPr>
        <p:spPr>
          <a:xfrm>
            <a:off x="2262755" y="2844311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49" idx="0"/>
            <a:endCxn id="42" idx="3"/>
          </p:cNvCxnSpPr>
          <p:nvPr/>
        </p:nvCxnSpPr>
        <p:spPr>
          <a:xfrm rot="16200000" flipV="1">
            <a:off x="2497264" y="1598354"/>
            <a:ext cx="864096" cy="1483801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187413" y="3024331"/>
            <a:ext cx="588159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7" idx="2"/>
            <a:endCxn id="42" idx="0"/>
          </p:cNvCxnSpPr>
          <p:nvPr/>
        </p:nvCxnSpPr>
        <p:spPr>
          <a:xfrm flipH="1">
            <a:off x="1291771" y="1268760"/>
            <a:ext cx="1" cy="3874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1260227" y="364502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46" idx="2"/>
            <a:endCxn id="41" idx="0"/>
          </p:cNvCxnSpPr>
          <p:nvPr/>
        </p:nvCxnSpPr>
        <p:spPr>
          <a:xfrm flipH="1">
            <a:off x="1291772" y="3420375"/>
            <a:ext cx="1" cy="656697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0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672504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보너스 캐시 발행하기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캐시 금액 입력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71472" y="3429000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보너스 캐시 발행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숫자만 입력했는가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</p:cNvCxnSpPr>
          <p:nvPr/>
        </p:nvCxnSpPr>
        <p:spPr>
          <a:xfrm>
            <a:off x="1260227" y="3068960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28245" y="310496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24389" y="213285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24" idx="3"/>
            <a:endCxn id="20" idx="3"/>
          </p:cNvCxnSpPr>
          <p:nvPr/>
        </p:nvCxnSpPr>
        <p:spPr>
          <a:xfrm flipV="1">
            <a:off x="2155867" y="1772816"/>
            <a:ext cx="5146" cy="900100"/>
          </a:xfrm>
          <a:prstGeom prst="bentConnector3">
            <a:avLst>
              <a:gd name="adj1" fmla="val 4542285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672504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보너스 캐시 회수하기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캐시 금액 입력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288081" y="4871255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보너스 캐시 회수 </a:t>
            </a:r>
            <a:r>
              <a:rPr lang="ko-KR" altLang="en-US" sz="1000" dirty="0" smtClean="0"/>
              <a:t>완료</a:t>
            </a:r>
            <a:endParaRPr lang="ko-KR" altLang="en-US" sz="1000" dirty="0"/>
          </a:p>
        </p:txBody>
      </p: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숫자만 입력했는가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</p:cNvCxnSpPr>
          <p:nvPr/>
        </p:nvCxnSpPr>
        <p:spPr>
          <a:xfrm>
            <a:off x="1260227" y="3068960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418574" y="456617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24389" y="2132856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24" idx="3"/>
            <a:endCxn id="20" idx="3"/>
          </p:cNvCxnSpPr>
          <p:nvPr/>
        </p:nvCxnSpPr>
        <p:spPr>
          <a:xfrm flipV="1">
            <a:off x="2155867" y="1772816"/>
            <a:ext cx="5146" cy="900100"/>
          </a:xfrm>
          <a:prstGeom prst="bentConnector3">
            <a:avLst>
              <a:gd name="adj1" fmla="val 4542285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순서도: 판단 16"/>
          <p:cNvSpPr/>
          <p:nvPr/>
        </p:nvSpPr>
        <p:spPr>
          <a:xfrm>
            <a:off x="252115" y="3463490"/>
            <a:ext cx="2029794" cy="97362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사용자가 가진 보너스캐시보다 적은 금액을 입력했는가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8" name="꺾인 연결선 17"/>
          <p:cNvCxnSpPr>
            <a:stCxn id="17" idx="3"/>
            <a:endCxn id="20" idx="3"/>
          </p:cNvCxnSpPr>
          <p:nvPr/>
        </p:nvCxnSpPr>
        <p:spPr>
          <a:xfrm flipH="1" flipV="1">
            <a:off x="2161013" y="1772816"/>
            <a:ext cx="120896" cy="2177485"/>
          </a:xfrm>
          <a:prstGeom prst="bentConnector3">
            <a:avLst>
              <a:gd name="adj1" fmla="val -189088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260227" y="4476166"/>
            <a:ext cx="5150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90306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회원 정보 수정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 수정 화면</a:t>
            </a:r>
            <a:endParaRPr lang="ko-KR" altLang="en-US" sz="1000" dirty="0"/>
          </a:p>
        </p:txBody>
      </p:sp>
      <p:sp>
        <p:nvSpPr>
          <p:cNvPr id="22" name="순서도: 판단 21"/>
          <p:cNvSpPr/>
          <p:nvPr/>
        </p:nvSpPr>
        <p:spPr>
          <a:xfrm>
            <a:off x="369735" y="2268885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 입력을 다 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0" idx="2"/>
            <a:endCxn id="22" idx="0"/>
          </p:cNvCxnSpPr>
          <p:nvPr/>
        </p:nvCxnSpPr>
        <p:spPr>
          <a:xfrm>
            <a:off x="1265373" y="2024844"/>
            <a:ext cx="2" cy="244041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369736" y="335699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 수정 완료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1265377" y="306935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2" idx="1"/>
            <a:endCxn id="20" idx="1"/>
          </p:cNvCxnSpPr>
          <p:nvPr/>
        </p:nvCxnSpPr>
        <p:spPr>
          <a:xfrm rot="10800000">
            <a:off x="369733" y="1772817"/>
            <a:ext cx="2" cy="892113"/>
          </a:xfrm>
          <a:prstGeom prst="bentConnector3">
            <a:avLst>
              <a:gd name="adj1" fmla="val 114301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8158" y="2485467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2" idx="2"/>
            <a:endCxn id="34" idx="0"/>
          </p:cNvCxnSpPr>
          <p:nvPr/>
        </p:nvCxnSpPr>
        <p:spPr>
          <a:xfrm>
            <a:off x="1265375" y="3060973"/>
            <a:ext cx="2" cy="296019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81329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비밀번호 수정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22" name="순서도: 판단 21"/>
          <p:cNvSpPr/>
          <p:nvPr/>
        </p:nvSpPr>
        <p:spPr>
          <a:xfrm>
            <a:off x="369735" y="231287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기존 비밀번호 확인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7" idx="2"/>
            <a:endCxn id="16" idx="0"/>
          </p:cNvCxnSpPr>
          <p:nvPr/>
        </p:nvCxnSpPr>
        <p:spPr>
          <a:xfrm>
            <a:off x="1265377" y="1268760"/>
            <a:ext cx="0" cy="32403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369734" y="5275845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비빌번호</a:t>
            </a:r>
            <a:r>
              <a:rPr lang="ko-KR" altLang="en-US" sz="1000" dirty="0"/>
              <a:t> 수정 </a:t>
            </a:r>
            <a:r>
              <a:rPr lang="ko-KR" altLang="en-US" sz="1000" dirty="0" smtClean="0"/>
              <a:t>완</a:t>
            </a:r>
            <a:r>
              <a:rPr lang="ko-KR" altLang="en-US" sz="1000" dirty="0"/>
              <a:t>료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265377" y="3113349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2" idx="1"/>
            <a:endCxn id="16" idx="1"/>
          </p:cNvCxnSpPr>
          <p:nvPr/>
        </p:nvCxnSpPr>
        <p:spPr>
          <a:xfrm rot="10800000" flipH="1">
            <a:off x="369735" y="1844824"/>
            <a:ext cx="2" cy="864096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48158" y="252945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22" idx="2"/>
            <a:endCxn id="63" idx="0"/>
          </p:cNvCxnSpPr>
          <p:nvPr/>
        </p:nvCxnSpPr>
        <p:spPr>
          <a:xfrm>
            <a:off x="1265375" y="3104964"/>
            <a:ext cx="2" cy="36004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69737" y="346500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 비밀번호 입력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1592796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기존 비밀번호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입력</a:t>
            </a:r>
            <a:endParaRPr lang="ko-KR" altLang="en-US" sz="1000" dirty="0"/>
          </a:p>
        </p:txBody>
      </p:sp>
      <p:sp>
        <p:nvSpPr>
          <p:cNvPr id="18" name="순서도: 판단 17"/>
          <p:cNvSpPr/>
          <p:nvPr/>
        </p:nvSpPr>
        <p:spPr>
          <a:xfrm>
            <a:off x="369738" y="4185084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일치 여부 확인</a:t>
            </a:r>
            <a:endParaRPr lang="ko-KR" altLang="en-US" sz="1000" dirty="0"/>
          </a:p>
        </p:txBody>
      </p:sp>
      <p:cxnSp>
        <p:nvCxnSpPr>
          <p:cNvPr id="19" name="꺾인 연결선 18"/>
          <p:cNvCxnSpPr>
            <a:stCxn id="18" idx="1"/>
            <a:endCxn id="63" idx="1"/>
          </p:cNvCxnSpPr>
          <p:nvPr/>
        </p:nvCxnSpPr>
        <p:spPr>
          <a:xfrm rot="10800000">
            <a:off x="369738" y="3717032"/>
            <a:ext cx="1" cy="864096"/>
          </a:xfrm>
          <a:prstGeom prst="bentConnector3">
            <a:avLst>
              <a:gd name="adj1" fmla="val 228601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8099" y="440110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16" idx="2"/>
            <a:endCxn id="22" idx="0"/>
          </p:cNvCxnSpPr>
          <p:nvPr/>
        </p:nvCxnSpPr>
        <p:spPr>
          <a:xfrm flipH="1">
            <a:off x="1265375" y="2096852"/>
            <a:ext cx="2" cy="21602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63" idx="2"/>
            <a:endCxn id="18" idx="0"/>
          </p:cNvCxnSpPr>
          <p:nvPr/>
        </p:nvCxnSpPr>
        <p:spPr>
          <a:xfrm>
            <a:off x="1265377" y="3969060"/>
            <a:ext cx="1" cy="21602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2"/>
            <a:endCxn id="34" idx="0"/>
          </p:cNvCxnSpPr>
          <p:nvPr/>
        </p:nvCxnSpPr>
        <p:spPr>
          <a:xfrm flipH="1">
            <a:off x="1265375" y="4977172"/>
            <a:ext cx="3" cy="29867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78107" y="5003651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06977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게시판 상세조회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게시판 화면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0" idx="2"/>
            <a:endCxn id="16" idx="0"/>
          </p:cNvCxnSpPr>
          <p:nvPr/>
        </p:nvCxnSpPr>
        <p:spPr>
          <a:xfrm>
            <a:off x="1265373" y="2024844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369732" y="3068960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상세 화면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227687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클릭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16" idx="2"/>
            <a:endCxn id="34" idx="0"/>
          </p:cNvCxnSpPr>
          <p:nvPr/>
        </p:nvCxnSpPr>
        <p:spPr>
          <a:xfrm flipH="1">
            <a:off x="1265373" y="2780928"/>
            <a:ext cx="4" cy="28803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6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390102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새 글 작성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 글 작성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086423" y="5481228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새 글 작성 완료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3338990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 작성</a:t>
            </a:r>
            <a:endParaRPr lang="ko-KR" altLang="en-US" sz="1000" dirty="0"/>
          </a:p>
        </p:txBody>
      </p:sp>
      <p:sp>
        <p:nvSpPr>
          <p:cNvPr id="17" name="순서도: 판단 16"/>
          <p:cNvSpPr/>
          <p:nvPr/>
        </p:nvSpPr>
        <p:spPr>
          <a:xfrm>
            <a:off x="369735" y="4131078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자 이상 작성했는가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8" name="꺾인 연결선 17"/>
          <p:cNvCxnSpPr>
            <a:stCxn id="17" idx="1"/>
            <a:endCxn id="16" idx="1"/>
          </p:cNvCxnSpPr>
          <p:nvPr/>
        </p:nvCxnSpPr>
        <p:spPr>
          <a:xfrm rot="10800000" flipH="1">
            <a:off x="369735" y="3591018"/>
            <a:ext cx="2" cy="93610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099" y="434710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  <a:endCxn id="27" idx="0"/>
          </p:cNvCxnSpPr>
          <p:nvPr/>
        </p:nvCxnSpPr>
        <p:spPr>
          <a:xfrm>
            <a:off x="1265375" y="4923166"/>
            <a:ext cx="6383" cy="50405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7" idx="0"/>
          </p:cNvCxnSpPr>
          <p:nvPr/>
        </p:nvCxnSpPr>
        <p:spPr>
          <a:xfrm flipH="1">
            <a:off x="1265375" y="3843046"/>
            <a:ext cx="2" cy="28803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60227" y="497717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6118" y="542722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본문 및 태그 작성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27" idx="3"/>
            <a:endCxn id="34" idx="1"/>
          </p:cNvCxnSpPr>
          <p:nvPr/>
        </p:nvCxnSpPr>
        <p:spPr>
          <a:xfrm>
            <a:off x="2167398" y="5679250"/>
            <a:ext cx="919025" cy="1800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364587" y="227687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 여부 확인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24" idx="2"/>
            <a:endCxn id="16" idx="0"/>
          </p:cNvCxnSpPr>
          <p:nvPr/>
        </p:nvCxnSpPr>
        <p:spPr>
          <a:xfrm>
            <a:off x="1260227" y="3068960"/>
            <a:ext cx="5150" cy="27003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28245" y="310496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4" idx="3"/>
            <a:endCxn id="35" idx="1"/>
          </p:cNvCxnSpPr>
          <p:nvPr/>
        </p:nvCxnSpPr>
        <p:spPr>
          <a:xfrm>
            <a:off x="2155867" y="2672916"/>
            <a:ext cx="1045721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201588" y="24208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2688771" y="252890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35" idx="0"/>
            <a:endCxn id="20" idx="3"/>
          </p:cNvCxnSpPr>
          <p:nvPr/>
        </p:nvCxnSpPr>
        <p:spPr>
          <a:xfrm rot="16200000" flipV="1">
            <a:off x="2805085" y="1128744"/>
            <a:ext cx="648072" cy="1936215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4" idx="0"/>
          </p:cNvCxnSpPr>
          <p:nvPr/>
        </p:nvCxnSpPr>
        <p:spPr>
          <a:xfrm flipH="1">
            <a:off x="1260227" y="2024844"/>
            <a:ext cx="5146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04385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글 수정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764704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64586" y="5301208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글 수정 완료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266495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 수정</a:t>
            </a:r>
            <a:endParaRPr lang="ko-KR" altLang="en-US" sz="1000" dirty="0"/>
          </a:p>
        </p:txBody>
      </p:sp>
      <p:sp>
        <p:nvSpPr>
          <p:cNvPr id="17" name="순서도: 판단 16"/>
          <p:cNvSpPr/>
          <p:nvPr/>
        </p:nvSpPr>
        <p:spPr>
          <a:xfrm>
            <a:off x="369735" y="3367032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제목을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자 이상 작성했는가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18" name="꺾인 연결선 17"/>
          <p:cNvCxnSpPr>
            <a:stCxn id="17" idx="1"/>
            <a:endCxn id="16" idx="1"/>
          </p:cNvCxnSpPr>
          <p:nvPr/>
        </p:nvCxnSpPr>
        <p:spPr>
          <a:xfrm rot="10800000" flipH="1">
            <a:off x="369735" y="2916982"/>
            <a:ext cx="2" cy="846094"/>
          </a:xfrm>
          <a:prstGeom prst="bentConnector3">
            <a:avLst>
              <a:gd name="adj1" fmla="val -11430000000"/>
            </a:avLst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8099" y="351104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17" idx="2"/>
            <a:endCxn id="27" idx="0"/>
          </p:cNvCxnSpPr>
          <p:nvPr/>
        </p:nvCxnSpPr>
        <p:spPr>
          <a:xfrm>
            <a:off x="1265375" y="4159120"/>
            <a:ext cx="6383" cy="306034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7" idx="0"/>
          </p:cNvCxnSpPr>
          <p:nvPr/>
        </p:nvCxnSpPr>
        <p:spPr>
          <a:xfrm flipH="1">
            <a:off x="1265375" y="3169010"/>
            <a:ext cx="2" cy="19802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60227" y="4141118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6118" y="4465154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본문 및 태그 수정</a:t>
            </a:r>
            <a:endParaRPr lang="ko-KR" altLang="en-US" sz="1000" dirty="0"/>
          </a:p>
        </p:txBody>
      </p:sp>
      <p:cxnSp>
        <p:nvCxnSpPr>
          <p:cNvPr id="32" name="직선 화살표 연결선 31"/>
          <p:cNvCxnSpPr>
            <a:stCxn id="27" idx="2"/>
            <a:endCxn id="34" idx="0"/>
          </p:cNvCxnSpPr>
          <p:nvPr/>
        </p:nvCxnSpPr>
        <p:spPr>
          <a:xfrm flipH="1">
            <a:off x="1260227" y="4969210"/>
            <a:ext cx="11531" cy="33199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순서도: 판단 30"/>
          <p:cNvSpPr/>
          <p:nvPr/>
        </p:nvSpPr>
        <p:spPr>
          <a:xfrm>
            <a:off x="369735" y="1628800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회원이 작성한 글이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7" idx="2"/>
            <a:endCxn id="31" idx="0"/>
          </p:cNvCxnSpPr>
          <p:nvPr/>
        </p:nvCxnSpPr>
        <p:spPr>
          <a:xfrm flipH="1">
            <a:off x="1265375" y="1196752"/>
            <a:ext cx="2" cy="432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16" idx="0"/>
          </p:cNvCxnSpPr>
          <p:nvPr/>
        </p:nvCxnSpPr>
        <p:spPr>
          <a:xfrm>
            <a:off x="1265375" y="2420888"/>
            <a:ext cx="2" cy="24406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2456892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96331" y="184482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31" idx="3"/>
            <a:endCxn id="43" idx="1"/>
          </p:cNvCxnSpPr>
          <p:nvPr/>
        </p:nvCxnSpPr>
        <p:spPr>
          <a:xfrm>
            <a:off x="2161015" y="2024844"/>
            <a:ext cx="899412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60427" y="1772816"/>
            <a:ext cx="179128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4219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1043853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글 삭</a:t>
            </a:r>
            <a:r>
              <a:rPr lang="ko-KR" altLang="en-US" sz="2000" b="1" dirty="0"/>
              <a:t>제</a:t>
            </a:r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sp>
        <p:nvSpPr>
          <p:cNvPr id="34" name="순서도: 수행의 시작/종료 33"/>
          <p:cNvSpPr/>
          <p:nvPr/>
        </p:nvSpPr>
        <p:spPr>
          <a:xfrm>
            <a:off x="369732" y="299695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글 삭제 완료</a:t>
            </a:r>
            <a:endParaRPr lang="ko-KR" altLang="en-US" sz="1000" dirty="0"/>
          </a:p>
        </p:txBody>
      </p:sp>
      <p:sp>
        <p:nvSpPr>
          <p:cNvPr id="31" name="순서도: 판단 30"/>
          <p:cNvSpPr/>
          <p:nvPr/>
        </p:nvSpPr>
        <p:spPr>
          <a:xfrm>
            <a:off x="369735" y="1772816"/>
            <a:ext cx="1791280" cy="79208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회원이 작성한 글이 맞는가</a:t>
            </a:r>
            <a:r>
              <a:rPr lang="en-US" altLang="ko-KR" sz="1000" dirty="0" smtClean="0"/>
              <a:t>?</a:t>
            </a:r>
            <a:endParaRPr lang="ko-KR" altLang="en-US" sz="1000" dirty="0"/>
          </a:p>
        </p:txBody>
      </p:sp>
      <p:cxnSp>
        <p:nvCxnSpPr>
          <p:cNvPr id="33" name="직선 화살표 연결선 32"/>
          <p:cNvCxnSpPr>
            <a:stCxn id="7" idx="2"/>
            <a:endCxn id="31" idx="0"/>
          </p:cNvCxnSpPr>
          <p:nvPr/>
        </p:nvCxnSpPr>
        <p:spPr>
          <a:xfrm flipH="1">
            <a:off x="1265375" y="1268760"/>
            <a:ext cx="2" cy="50405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1" idx="2"/>
            <a:endCxn id="34" idx="0"/>
          </p:cNvCxnSpPr>
          <p:nvPr/>
        </p:nvCxnSpPr>
        <p:spPr>
          <a:xfrm flipH="1">
            <a:off x="1265373" y="2564904"/>
            <a:ext cx="2" cy="43204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271758" y="2654914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YES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1" idx="3"/>
            <a:endCxn id="25" idx="1"/>
          </p:cNvCxnSpPr>
          <p:nvPr/>
        </p:nvCxnSpPr>
        <p:spPr>
          <a:xfrm>
            <a:off x="2161015" y="2168860"/>
            <a:ext cx="6203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236357" y="1988840"/>
            <a:ext cx="53603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NO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81315" y="1916832"/>
            <a:ext cx="179128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게시글</a:t>
            </a:r>
            <a:r>
              <a:rPr lang="ko-KR" altLang="en-US" sz="1000" dirty="0" smtClean="0"/>
              <a:t>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43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7391" y="548680"/>
            <a:ext cx="12106795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8158" y="116635"/>
            <a:ext cx="2069775" cy="400099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ko-KR" altLang="en-US" sz="2000" b="1" dirty="0" smtClean="0"/>
              <a:t>갤러리 상세조회</a:t>
            </a:r>
            <a:endParaRPr lang="ko-KR" altLang="en-US" sz="2000" b="1" dirty="0"/>
          </a:p>
        </p:txBody>
      </p:sp>
      <p:pic>
        <p:nvPicPr>
          <p:cNvPr id="6" name="Picture 2" descr="C:\Users\ymjo\Desktop\CI_Attac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697" y="154757"/>
            <a:ext cx="1916490" cy="3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수행의 시작/종료 6"/>
          <p:cNvSpPr/>
          <p:nvPr/>
        </p:nvSpPr>
        <p:spPr>
          <a:xfrm>
            <a:off x="369736" y="836712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시작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7" idx="2"/>
            <a:endCxn id="20" idx="0"/>
          </p:cNvCxnSpPr>
          <p:nvPr/>
        </p:nvCxnSpPr>
        <p:spPr>
          <a:xfrm flipH="1">
            <a:off x="1265373" y="1268760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69733" y="1520788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갤러리 화면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20" idx="2"/>
            <a:endCxn id="16" idx="0"/>
          </p:cNvCxnSpPr>
          <p:nvPr/>
        </p:nvCxnSpPr>
        <p:spPr>
          <a:xfrm>
            <a:off x="1265373" y="2024844"/>
            <a:ext cx="4" cy="252028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순서도: 수행의 시작/종료 33"/>
          <p:cNvSpPr/>
          <p:nvPr/>
        </p:nvSpPr>
        <p:spPr>
          <a:xfrm>
            <a:off x="369732" y="3068960"/>
            <a:ext cx="1791281" cy="432048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갤러리 상세 화면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69737" y="2276872"/>
            <a:ext cx="179128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갤러리 사진 클릭</a:t>
            </a:r>
            <a:endParaRPr lang="ko-KR" altLang="en-US" sz="1000" dirty="0"/>
          </a:p>
        </p:txBody>
      </p:sp>
      <p:cxnSp>
        <p:nvCxnSpPr>
          <p:cNvPr id="28" name="직선 화살표 연결선 27"/>
          <p:cNvCxnSpPr>
            <a:stCxn id="16" idx="2"/>
            <a:endCxn id="34" idx="0"/>
          </p:cNvCxnSpPr>
          <p:nvPr/>
        </p:nvCxnSpPr>
        <p:spPr>
          <a:xfrm flipH="1">
            <a:off x="1265373" y="2780928"/>
            <a:ext cx="4" cy="288032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670</Words>
  <Application>Microsoft Office PowerPoint</Application>
  <PresentationFormat>사용자 지정</PresentationFormat>
  <Paragraphs>299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영민(YoungMin Cho)</dc:creator>
  <cp:lastModifiedBy>남 혁민</cp:lastModifiedBy>
  <cp:revision>100</cp:revision>
  <dcterms:created xsi:type="dcterms:W3CDTF">2018-07-11T03:03:43Z</dcterms:created>
  <dcterms:modified xsi:type="dcterms:W3CDTF">2018-11-27T02:30:01Z</dcterms:modified>
</cp:coreProperties>
</file>