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535" r:id="rId2"/>
    <p:sldId id="536" r:id="rId3"/>
    <p:sldId id="695" r:id="rId4"/>
    <p:sldId id="704" r:id="rId5"/>
    <p:sldId id="696" r:id="rId6"/>
    <p:sldId id="698" r:id="rId7"/>
    <p:sldId id="697" r:id="rId8"/>
    <p:sldId id="699" r:id="rId9"/>
    <p:sldId id="700" r:id="rId10"/>
    <p:sldId id="701" r:id="rId11"/>
    <p:sldId id="702" r:id="rId12"/>
    <p:sldId id="703" r:id="rId13"/>
    <p:sldId id="705" r:id="rId14"/>
    <p:sldId id="706" r:id="rId15"/>
    <p:sldId id="707" r:id="rId16"/>
    <p:sldId id="708" r:id="rId17"/>
    <p:sldId id="710" r:id="rId18"/>
    <p:sldId id="709" r:id="rId19"/>
    <p:sldId id="711" r:id="rId20"/>
  </p:sldIdLst>
  <p:sldSz cx="9144000" cy="6858000" type="screen4x3"/>
  <p:notesSz cx="6735763" cy="9866313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in Cho" initials="Y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7"/>
    <a:srgbClr val="FFE5E5"/>
    <a:srgbClr val="428BC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660" autoAdjust="0"/>
  </p:normalViewPr>
  <p:slideViewPr>
    <p:cSldViewPr>
      <p:cViewPr>
        <p:scale>
          <a:sx n="100" d="100"/>
          <a:sy n="100" d="100"/>
        </p:scale>
        <p:origin x="-232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3018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81A07-5536-47A2-85A7-9331AA8CDDEC}" type="datetimeFigureOut">
              <a:rPr lang="ko-KR" altLang="en-US" smtClean="0"/>
              <a:t>2018-11-27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F3F4-09AF-4D2A-8832-275F6DA7BA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882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91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914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BDB8B6-ECB9-4D62-B25A-BC8940766E11}" type="datetimeFigureOut">
              <a:rPr lang="ko-KR" altLang="en-US"/>
              <a:pPr>
                <a:defRPr/>
              </a:pPr>
              <a:t>2018-11-27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91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914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DD999F0-A9F9-431C-A28F-EA90906AEAF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276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83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37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696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53" algn="l" defTabSz="91391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817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099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00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</p:sldLayoutIdLst>
  <p:hf hdr="0" ftr="0" dt="0"/>
  <p:txStyles>
    <p:titleStyle>
      <a:lvl1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42963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83226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66452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49679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532905" algn="ctr" defTabSz="843629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7500" indent="-317500" algn="l" defTabSz="8429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1938" algn="l" defTabSz="8429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55688" indent="-212725" algn="l" defTabSz="8429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7963" indent="-209550" algn="l" defTabSz="842963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900238" indent="-211138" algn="l" defTabSz="842963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84720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946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51172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34398" indent="-211573" algn="l" defTabSz="843629" rtl="0" fontAlgn="base" latinLnBrk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26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452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679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905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131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357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580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10" algn="l" defTabSz="7664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V="1">
            <a:off x="347297" y="2401889"/>
            <a:ext cx="8213480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80897" y="1843088"/>
            <a:ext cx="6085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err="1" smtClean="0"/>
              <a:t>백오피스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7704" y="1090614"/>
            <a:ext cx="6653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940153" y="3844925"/>
            <a:ext cx="26264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남혁민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2018.09.18</a:t>
            </a:r>
          </a:p>
          <a:p>
            <a:pPr eaLnBrk="1" hangingPunct="1"/>
            <a:r>
              <a:rPr lang="en-US" altLang="ko-KR" sz="1400" dirty="0" smtClean="0"/>
              <a:t>Version : v1.0</a:t>
            </a:r>
            <a:endParaRPr lang="ko-KR" altLang="en-US" sz="1400" dirty="0"/>
          </a:p>
        </p:txBody>
      </p:sp>
      <p:pic>
        <p:nvPicPr>
          <p:cNvPr id="1026" name="Picture 2" descr="Q:\02. 개인\조영민\06.문서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27" y="6165304"/>
            <a:ext cx="13906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4981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7362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0903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10191"/>
              </p:ext>
            </p:extLst>
          </p:nvPr>
        </p:nvGraphicFramePr>
        <p:xfrm>
          <a:off x="7269163" y="1052736"/>
          <a:ext cx="1715394" cy="167700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관리 권한이 있는 관리자만 볼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정보를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해당 회원의 권한을 설정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게시판의 읽기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쓰기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부여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수정을 완료하고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클릭 시 회원을 삭제하고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admin06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admin07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회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원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관리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50031"/>
              </p:ext>
            </p:extLst>
          </p:nvPr>
        </p:nvGraphicFramePr>
        <p:xfrm>
          <a:off x="1864281" y="1916832"/>
          <a:ext cx="5300007" cy="3369568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00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2150"/>
                <a:gridCol w="551902"/>
                <a:gridCol w="774603"/>
                <a:gridCol w="1385637"/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HMNAM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 용산구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1990.08.06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자기소개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활동적인거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좋아합니다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마지막 로그인 시간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05:21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제한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갤러리 제한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쓰기</a:t>
                      </a:r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6738001" y="166537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타원 4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5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36" y="5090157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65" y="4792914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62" y="5072708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60" y="4797152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6519614" y="5412566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완료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806152" y="47744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64787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타원 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운영진 </a:t>
            </a:r>
            <a:r>
              <a:rPr lang="en-US" altLang="ko-KR" sz="1200" dirty="0" err="1" smtClean="0">
                <a:latin typeface="굴림" pitchFamily="50" charset="-127"/>
                <a:ea typeface="굴림" pitchFamily="50" charset="-127"/>
              </a:rPr>
              <a:t>HjWhang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897785" y="5412566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삭제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237948" y="516557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타원 8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4" name="이등변 삼각형 8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0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96813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0859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68877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페이지</a:t>
            </a:r>
            <a:endParaRPr lang="ko-KR" altLang="en-US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4808"/>
              </p:ext>
            </p:extLst>
          </p:nvPr>
        </p:nvGraphicFramePr>
        <p:xfrm>
          <a:off x="7269163" y="1052736"/>
          <a:ext cx="1715394" cy="177453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새 공지사항 추가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공지사항 목록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버튼을 통해 자신이 등록한 공지사항을 수정할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-admin09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작성한 내용이 입력 폼에 입력된다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제목으로 공지사항을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admin08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공지사항 목록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직사각형 49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28228"/>
              </p:ext>
            </p:extLst>
          </p:nvPr>
        </p:nvGraphicFramePr>
        <p:xfrm>
          <a:off x="1863734" y="1988840"/>
          <a:ext cx="5372562" cy="1289904"/>
        </p:xfrm>
        <a:graphic>
          <a:graphicData uri="http://schemas.openxmlformats.org/drawingml/2006/table">
            <a:tbl>
              <a:tblPr/>
              <a:tblGrid>
                <a:gridCol w="258716"/>
                <a:gridCol w="577342"/>
                <a:gridCol w="2952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56"/>
              </a:tblGrid>
              <a:tr h="3208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마지막 작성 시간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HMNAM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시부터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시까지 서버 점검이 있을 예정입니다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hjwhang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작성시 비속어는 사용하지 말아주세요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어길시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쓰기 제한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확인해주세요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2" name="Picture 2" descr="add, create, new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63" y="1484784"/>
            <a:ext cx="239625" cy="2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7044475" y="117638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672548" y="18738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795203" y="321415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타원 8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33" y="3429000"/>
            <a:ext cx="1850479" cy="37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5633773" y="3467530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508894" y="3467531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932040" y="3467531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64" name="이등변 삼각형 63"/>
          <p:cNvSpPr/>
          <p:nvPr/>
        </p:nvSpPr>
        <p:spPr bwMode="auto">
          <a:xfrm flipV="1">
            <a:off x="5407753" y="357405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운영진 </a:t>
            </a:r>
            <a:r>
              <a:rPr lang="en-US" altLang="ko-KR" sz="1200" dirty="0" err="1" smtClean="0">
                <a:latin typeface="굴림" pitchFamily="50" charset="-127"/>
                <a:ea typeface="굴림" pitchFamily="50" charset="-127"/>
              </a:rPr>
              <a:t>HjWhang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804248" y="2388973"/>
            <a:ext cx="356642" cy="16769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804248" y="2718195"/>
            <a:ext cx="356642" cy="16769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804248" y="3032038"/>
            <a:ext cx="356642" cy="16769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005256" y="219468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4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994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3060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8905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작성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44889"/>
              </p:ext>
            </p:extLst>
          </p:nvPr>
        </p:nvGraphicFramePr>
        <p:xfrm>
          <a:off x="7269163" y="1052736"/>
          <a:ext cx="1715394" cy="30190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자까지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본문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볼드체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기울임체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사진삽입 등 다양한 효과를 넣을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글자 제한은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업로드 개수는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개까지 가능하다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개를 초과할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사진을 더 이상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등록할 수 없습니다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작성버튼 클릭 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값 일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제목을 입력하세요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메세지가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창으로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기입한 경우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글이 작성되고 최신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공지사항 작성이 취소되고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돌아간다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admin09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1763688" y="553795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직사각형 114"/>
          <p:cNvSpPr/>
          <p:nvPr/>
        </p:nvSpPr>
        <p:spPr bwMode="auto">
          <a:xfrm>
            <a:off x="1829371" y="1852607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Title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873012" y="2288759"/>
            <a:ext cx="4965928" cy="318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What’s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 your notice?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835696" y="2682423"/>
            <a:ext cx="1302469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 smtClean="0">
                <a:latin typeface="굴림" pitchFamily="50" charset="-127"/>
                <a:ea typeface="굴림" pitchFamily="50" charset="-127"/>
              </a:rPr>
              <a:t>Body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04735"/>
            <a:ext cx="5069997" cy="200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직선 연결선 118"/>
          <p:cNvCxnSpPr/>
          <p:nvPr/>
        </p:nvCxnSpPr>
        <p:spPr bwMode="auto">
          <a:xfrm>
            <a:off x="1763688" y="5609964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1835696" y="5825988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추가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135278" y="208628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462489" y="300576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타원 12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234902" y="56096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타원 12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1835696" y="1412776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공지사항 추가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운영진 </a:t>
            </a:r>
            <a:r>
              <a:rPr lang="en-US" altLang="ko-KR" sz="1200" dirty="0" err="1" smtClean="0">
                <a:latin typeface="굴림" pitchFamily="50" charset="-127"/>
                <a:ea typeface="굴림" pitchFamily="50" charset="-127"/>
              </a:rPr>
              <a:t>HjWhang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515033" y="5820894"/>
            <a:ext cx="591865" cy="33931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914056" y="558924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4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6848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725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1735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캐시 목록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51677"/>
              </p:ext>
            </p:extLst>
          </p:nvPr>
        </p:nvGraphicFramePr>
        <p:xfrm>
          <a:off x="7269163" y="1052736"/>
          <a:ext cx="1715394" cy="1140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보너스 캐시 발행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admin11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회원이 결제한 캐시 목록을 보여준다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admin10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1379"/>
            <a:ext cx="6625649" cy="40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825800" y="10740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716492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타원 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21722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4076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643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구매 목록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9870"/>
              </p:ext>
            </p:extLst>
          </p:nvPr>
        </p:nvGraphicFramePr>
        <p:xfrm>
          <a:off x="7269163" y="1052736"/>
          <a:ext cx="1715394" cy="10791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구매 내역을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admin11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0" y="956961"/>
            <a:ext cx="6980209" cy="39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804248" y="119675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3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95281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5705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07596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캐시 목록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68020"/>
              </p:ext>
            </p:extLst>
          </p:nvPr>
        </p:nvGraphicFramePr>
        <p:xfrm>
          <a:off x="7269163" y="1052736"/>
          <a:ext cx="1715394" cy="12633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 13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등록된 물품을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 14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종류로 검색을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admin12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" r="2261" b="8837"/>
          <a:stretch/>
        </p:blipFill>
        <p:spPr bwMode="auto">
          <a:xfrm>
            <a:off x="179512" y="1216888"/>
            <a:ext cx="6972782" cy="372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840252" y="10908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91226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타원 2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840252" y="256490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타원 3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912260" y="42210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24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86721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144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60821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추가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3920"/>
              </p:ext>
            </p:extLst>
          </p:nvPr>
        </p:nvGraphicFramePr>
        <p:xfrm>
          <a:off x="7269163" y="1052736"/>
          <a:ext cx="1715394" cy="15677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물품에 관련된 정보를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 종류를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 사진을 선택할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형식은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png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jpg, jpeg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형식만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추가 버튼 시 물품이 등록되고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 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 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admin13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37863"/>
            <a:ext cx="5619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508104" y="18448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478714" y="24208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타원 2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979712" y="414908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타원 3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11933" y="45811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411760" y="456312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1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7187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5200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39393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물품 수정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38572"/>
              </p:ext>
            </p:extLst>
          </p:nvPr>
        </p:nvGraphicFramePr>
        <p:xfrm>
          <a:off x="7269163" y="1052736"/>
          <a:ext cx="1715394" cy="13238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입력폼은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admin13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물품등록화면과 동일하다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물품 판매 상태를 설정해 물품의 판매 여부를 설정할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버튼 클릭 시 물품이 수정되고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admin12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admin14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195016"/>
            <a:ext cx="55721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209530" y="19168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60032" y="36781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타원 2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47664" y="45091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타원 3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6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3016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766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78729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14320"/>
              </p:ext>
            </p:extLst>
          </p:nvPr>
        </p:nvGraphicFramePr>
        <p:xfrm>
          <a:off x="7269163" y="1052736"/>
          <a:ext cx="1715394" cy="1140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 버튼 클릭 시 캐시 회수 팝업이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 버튼 클릭 시 캐시 지급 팝업이 나타난다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admin15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7" y="1091467"/>
            <a:ext cx="5311756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083516" y="501317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796136" y="501317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타원 2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7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693150" y="6677025"/>
            <a:ext cx="450850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44624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8885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831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78014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화면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90264"/>
              </p:ext>
            </p:extLst>
          </p:nvPr>
        </p:nvGraphicFramePr>
        <p:xfrm>
          <a:off x="7269163" y="1052736"/>
          <a:ext cx="1715394" cy="1140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회수할 금액을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ok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보너스 캐시가 회수 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지급할 금액을 입력한다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ok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보너스 캐시가 지급 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admin15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5556"/>
            <a:ext cx="3600400" cy="19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3696965" y="249289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713609" y="14847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8" y="3733006"/>
            <a:ext cx="4600897" cy="244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88024" y="429309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타원 4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955803" y="551723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타원 4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1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41841"/>
              </p:ext>
            </p:extLst>
          </p:nvPr>
        </p:nvGraphicFramePr>
        <p:xfrm>
          <a:off x="357157" y="836712"/>
          <a:ext cx="8429685" cy="4525646"/>
        </p:xfrm>
        <a:graphic>
          <a:graphicData uri="http://schemas.openxmlformats.org/drawingml/2006/table">
            <a:tbl>
              <a:tblPr/>
              <a:tblGrid>
                <a:gridCol w="874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375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12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18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내용</a:t>
                      </a:r>
                      <a:endParaRPr kumimoji="1" lang="ko-KR" alt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2018.09.18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2018.09.19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 기능 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 추가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등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2018.09.20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기능 및 관리자 정보 화면 추가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2018.10.01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삭제 기능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회원 조회 추가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>
            <a:off x="323528" y="692696"/>
            <a:ext cx="84969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26269"/>
            <a:ext cx="6085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개정 이력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02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 bwMode="auto">
          <a:xfrm>
            <a:off x="3790578" y="1124744"/>
            <a:ext cx="1584176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520" y="2421707"/>
            <a:ext cx="1584176" cy="1079301"/>
            <a:chOff x="539552" y="2421707"/>
            <a:chExt cx="1584176" cy="1079301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539552" y="2421707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01.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권한 관리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539552" y="2781747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 조회</a:t>
              </a: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39552" y="314096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권한 수정</a:t>
              </a:r>
            </a:p>
          </p:txBody>
        </p:sp>
      </p:grpSp>
      <p:cxnSp>
        <p:nvCxnSpPr>
          <p:cNvPr id="57" name="꺾인 연결선 56"/>
          <p:cNvCxnSpPr>
            <a:stCxn id="46" idx="2"/>
            <a:endCxn id="49" idx="0"/>
          </p:cNvCxnSpPr>
          <p:nvPr/>
        </p:nvCxnSpPr>
        <p:spPr bwMode="auto">
          <a:xfrm rot="5400000">
            <a:off x="2344676" y="183716"/>
            <a:ext cx="936923" cy="35390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323528" y="692696"/>
            <a:ext cx="84969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323528" y="226269"/>
            <a:ext cx="6085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997714" y="2420888"/>
            <a:ext cx="1584176" cy="1090710"/>
            <a:chOff x="2915816" y="2420888"/>
            <a:chExt cx="1584176" cy="1090710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2915816" y="242088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02.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 관리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2915816" y="2792337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 조회</a:t>
              </a: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2915816" y="315155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관리자 등록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743908" y="2421707"/>
            <a:ext cx="1584177" cy="1449931"/>
            <a:chOff x="5220072" y="2421707"/>
            <a:chExt cx="1584177" cy="1449931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220072" y="2421707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03.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5220073" y="2792337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 조회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5220073" y="315155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관리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220072" y="351159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 검색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490102" y="2426704"/>
            <a:ext cx="1584177" cy="1816964"/>
            <a:chOff x="7153622" y="2426704"/>
            <a:chExt cx="1584177" cy="1816964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7153622" y="2426704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04.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공지사항 관리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153623" y="2797334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 조회</a:t>
              </a: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153623" y="3156555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공지사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수정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7153622" y="3516595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공지사항 검색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7153623" y="388362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공지사항 등록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36296" y="2431999"/>
            <a:ext cx="1584176" cy="731489"/>
            <a:chOff x="2915816" y="2420888"/>
            <a:chExt cx="1584176" cy="7314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2915816" y="2420888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05.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권한 관리</a:t>
              </a:r>
              <a:endPara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915816" y="2792337"/>
              <a:ext cx="1584176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권한 확인</a:t>
              </a:r>
            </a:p>
          </p:txBody>
        </p:sp>
      </p:grpSp>
      <p:cxnSp>
        <p:nvCxnSpPr>
          <p:cNvPr id="33" name="꺾인 연결선 32"/>
          <p:cNvCxnSpPr>
            <a:endCxn id="50" idx="0"/>
          </p:cNvCxnSpPr>
          <p:nvPr/>
        </p:nvCxnSpPr>
        <p:spPr bwMode="auto">
          <a:xfrm rot="10800000" flipV="1">
            <a:off x="2789802" y="1953244"/>
            <a:ext cx="896432" cy="46764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꺾인 연결선 34"/>
          <p:cNvCxnSpPr>
            <a:endCxn id="24" idx="0"/>
          </p:cNvCxnSpPr>
          <p:nvPr/>
        </p:nvCxnSpPr>
        <p:spPr bwMode="auto">
          <a:xfrm>
            <a:off x="4582667" y="1952836"/>
            <a:ext cx="1699523" cy="4738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꺾인 연결선 37"/>
          <p:cNvCxnSpPr>
            <a:endCxn id="31" idx="0"/>
          </p:cNvCxnSpPr>
          <p:nvPr/>
        </p:nvCxnSpPr>
        <p:spPr bwMode="auto">
          <a:xfrm>
            <a:off x="6228184" y="1953245"/>
            <a:ext cx="1800200" cy="4787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 flipV="1">
            <a:off x="4588476" y="1953245"/>
            <a:ext cx="0" cy="468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50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16632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41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85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44261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75026"/>
              </p:ext>
            </p:extLst>
          </p:nvPr>
        </p:nvGraphicFramePr>
        <p:xfrm>
          <a:off x="7269163" y="1052736"/>
          <a:ext cx="1715394" cy="177453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메인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탭을 클릭 시 보이는 화면으로 내 권한 정보를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탭은 관리자에게만 노출된다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자신의 권한 및 관리자 정보를 확인할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메뉴로 클릭 시 원하는 메뉴로 이동할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admin01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 권한 정보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1662"/>
              </p:ext>
            </p:extLst>
          </p:nvPr>
        </p:nvGraphicFramePr>
        <p:xfrm>
          <a:off x="1864281" y="1916832"/>
          <a:ext cx="5300007" cy="2142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21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6505"/>
                <a:gridCol w="1385637"/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HMNAM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마지막 로그인 시간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05:21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권한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갤러리 권한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권한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732240" y="298677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마스터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590002" y="69398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타원 4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6152" y="168315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타원 5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5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2290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6957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358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5129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관리 페이지</a:t>
            </a: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27331"/>
              </p:ext>
            </p:extLst>
          </p:nvPr>
        </p:nvGraphicFramePr>
        <p:xfrm>
          <a:off x="7269163" y="1052736"/>
          <a:ext cx="1715394" cy="17754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관리는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마스터만 관리할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관리자들의 현재 권한을 볼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O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X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없음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추가 버튼으로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검색할 수 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원하는 페이지 혹은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prev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next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버튼을 클릭 해 페이지 이동을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admin02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 목록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85423"/>
              </p:ext>
            </p:extLst>
          </p:nvPr>
        </p:nvGraphicFramePr>
        <p:xfrm>
          <a:off x="1835696" y="1988840"/>
          <a:ext cx="5328592" cy="113969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87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5154"/>
                <a:gridCol w="1872208"/>
                <a:gridCol w="792088"/>
              </a:tblGrid>
              <a:tr h="3208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관리자이름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갤러리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마지막 로그인 시간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hjWhang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황현지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김형수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김현중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hgjung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정현기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06226" y="20608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23147" y="210031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직사각형 70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마스터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8" name="Picture 2" descr="add, create, new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00239"/>
            <a:ext cx="239625" cy="2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6892739" y="128091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6" y="3342616"/>
            <a:ext cx="1850479" cy="37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5705781" y="3377714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580902" y="3377715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004048" y="3377715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이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름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458725" y="31887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타원 8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726681" y="31352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타원 8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3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76472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1320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4531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70131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5017"/>
              </p:ext>
            </p:extLst>
          </p:nvPr>
        </p:nvGraphicFramePr>
        <p:xfrm>
          <a:off x="7269163" y="1052736"/>
          <a:ext cx="1715394" cy="20671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관리는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마스터만 관리할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해당 관리자의 권한을 삭제하고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해당 관리자 등급이 회원으로 바뀐다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갤러리 관리 권한 설정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체크하면 권한을 부여한다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최소 하나 이상의 권한을 체크해야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해당 관리자의 권한을 변경하고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admin03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권한 수정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28287"/>
              </p:ext>
            </p:extLst>
          </p:nvPr>
        </p:nvGraphicFramePr>
        <p:xfrm>
          <a:off x="1835696" y="1988840"/>
          <a:ext cx="5121744" cy="536384"/>
        </p:xfrm>
        <a:graphic>
          <a:graphicData uri="http://schemas.openxmlformats.org/drawingml/2006/table">
            <a:tbl>
              <a:tblPr/>
              <a:tblGrid>
                <a:gridCol w="760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1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2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6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6382"/>
              </a:tblGrid>
              <a:tr h="3208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관리자이름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갤러리 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hjWhang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황현지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14" y="2348880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18" y="2354527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ank, checkbox, square, undon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11" y="2366487"/>
            <a:ext cx="148989" cy="14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447606" y="2636912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완료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871071" y="2636912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삭제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195578" y="24468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타원 4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60778" y="17924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831426" y="24167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마스터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57118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2183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93498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목록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65353"/>
              </p:ext>
            </p:extLst>
          </p:nvPr>
        </p:nvGraphicFramePr>
        <p:xfrm>
          <a:off x="7269163" y="1052736"/>
          <a:ext cx="1715394" cy="15677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관리 화면은 마스터만 볼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추가 버튼으로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등록된 관리자 정보를 확인할 수 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검색할 수 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원하는 페이지 혹은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prev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next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버튼을 클릭 해 페이지 이동을 할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admin04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자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목록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5352"/>
              </p:ext>
            </p:extLst>
          </p:nvPr>
        </p:nvGraphicFramePr>
        <p:xfrm>
          <a:off x="1863734" y="1988840"/>
          <a:ext cx="4724490" cy="938592"/>
        </p:xfrm>
        <a:graphic>
          <a:graphicData uri="http://schemas.openxmlformats.org/drawingml/2006/table">
            <a:tbl>
              <a:tblPr/>
              <a:tblGrid>
                <a:gridCol w="620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08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관리자이름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핸드폰 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마지막 로그인 시간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hjWhang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황현지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갤러리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김형수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김현중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갤러리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010-0000-0000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6" name="Picture 2" descr="add, create, new, plu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00239"/>
            <a:ext cx="239625" cy="2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4747" y="12687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타원 4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72200" y="171098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타원 4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97" y="3026803"/>
            <a:ext cx="1850479" cy="37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5230068" y="3107490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105189" y="3107491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528335" y="3107491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이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름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이등변 삼각형 72"/>
          <p:cNvSpPr/>
          <p:nvPr/>
        </p:nvSpPr>
        <p:spPr bwMode="auto">
          <a:xfrm flipV="1">
            <a:off x="5004048" y="321401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983012" y="29184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직사각형 64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마스터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466992" y="28194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98425" y="104775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06444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657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12607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90434"/>
              </p:ext>
            </p:extLst>
          </p:nvPr>
        </p:nvGraphicFramePr>
        <p:xfrm>
          <a:off x="7269163" y="1052736"/>
          <a:ext cx="1715394" cy="14584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관리 화면은 마스터만 볼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랑 이름은 자동으로 채워진다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권한을 부여한다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check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시 권한 부여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최소 한 개 이상의 권한을 체크해야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등록되며 관리자 등급이 운영진으로 바뀐다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admin04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admin05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관리자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추가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99802"/>
              </p:ext>
            </p:extLst>
          </p:nvPr>
        </p:nvGraphicFramePr>
        <p:xfrm>
          <a:off x="1864281" y="1916832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HMNAM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갤러리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6414544" y="17690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타원 4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0" name="Picture 2" descr="checkbox, checked, done, mark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18" y="2624611"/>
            <a:ext cx="148254" cy="1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lank, checkbox, square, undon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19" y="2924944"/>
            <a:ext cx="148989" cy="14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blank, checkbox, square, undon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083" y="3246220"/>
            <a:ext cx="148989" cy="14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6447606" y="3830959"/>
            <a:ext cx="500658" cy="3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추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가</a:t>
            </a: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571921" y="24005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타원 6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850335" y="3630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마스터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HMNAM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6783283" y="2901854"/>
            <a:ext cx="252028" cy="288032"/>
            <a:chOff x="1210667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4" name="Rectangle 1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5" name="Rectangle 146"/>
          <p:cNvSpPr>
            <a:spLocks noChangeArrowheads="1"/>
          </p:cNvSpPr>
          <p:nvPr/>
        </p:nvSpPr>
        <p:spPr bwMode="auto">
          <a:xfrm>
            <a:off x="124568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6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33719"/>
              </p:ext>
            </p:extLst>
          </p:nvPr>
        </p:nvGraphicFramePr>
        <p:xfrm>
          <a:off x="150812" y="2388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남혁민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latin typeface="Arial" charset="0"/>
              <a:ea typeface="맑은 고딕" pitchFamily="50" charset="-127"/>
            </a:endParaRPr>
          </a:p>
        </p:txBody>
      </p:sp>
      <p:graphicFrame>
        <p:nvGraphicFramePr>
          <p:cNvPr id="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063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49632"/>
              </p:ext>
            </p:extLst>
          </p:nvPr>
        </p:nvGraphicFramePr>
        <p:xfrm>
          <a:off x="4427984" y="168275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145"/>
          <p:cNvSpPr txBox="1">
            <a:spLocks noChangeArrowheads="1"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3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79512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79512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57436" y="188640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57436" y="404021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57436" y="607569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97665" y="87739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슬라이드 번호 개체 틀 1"/>
          <p:cNvSpPr txBox="1">
            <a:spLocks/>
          </p:cNvSpPr>
          <p:nvPr/>
        </p:nvSpPr>
        <p:spPr>
          <a:xfrm>
            <a:off x="8677275" y="6677025"/>
            <a:ext cx="450850" cy="247650"/>
          </a:xfrm>
          <a:prstGeom prst="rect">
            <a:avLst/>
          </a:prstGeom>
        </p:spPr>
        <p:txBody>
          <a:bodyPr vert="horz" wrap="square" lIns="76644" tIns="38324" rIns="76644" bIns="38324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defTabSz="913995" rtl="0" fontAlgn="auto" latinLnBrk="1">
              <a:spcBef>
                <a:spcPts val="0"/>
              </a:spcBef>
              <a:spcAft>
                <a:spcPts val="0"/>
              </a:spcAft>
              <a:defRPr kumimoji="0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28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00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7213" indent="1588" algn="l" defTabSz="912813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937C6FE-CCE2-494F-B57A-70F3F74C394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47" name="Title 1"/>
          <p:cNvSpPr txBox="1">
            <a:spLocks/>
          </p:cNvSpPr>
          <p:nvPr/>
        </p:nvSpPr>
        <p:spPr bwMode="auto">
          <a:xfrm>
            <a:off x="5230068" y="569913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 bwMode="auto">
          <a:xfrm>
            <a:off x="5220072" y="36135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페이지</a:t>
            </a:r>
            <a:endParaRPr lang="ko-KR" altLang="en-US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1932"/>
              </p:ext>
            </p:extLst>
          </p:nvPr>
        </p:nvGraphicFramePr>
        <p:xfrm>
          <a:off x="7269163" y="1052736"/>
          <a:ext cx="1715394" cy="173750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관리 권한이 있는 관리자만 볼 수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 버튼 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admin07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마스터는 운영진관리도 가능하지만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운영진은 회원만 관리 가능하다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검색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검색가능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42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8" name="Title 1"/>
          <p:cNvSpPr txBox="1">
            <a:spLocks/>
          </p:cNvSpPr>
          <p:nvPr/>
        </p:nvSpPr>
        <p:spPr bwMode="auto">
          <a:xfrm>
            <a:off x="5230068" y="18864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admin06</a:t>
            </a:r>
            <a:endParaRPr lang="ko-KR" altLang="en-US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break, breakfast, cafe, coffee, coffee break, cup, h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83567" y="932841"/>
            <a:ext cx="973783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통합 검색</a:t>
            </a:r>
          </a:p>
        </p:txBody>
      </p:sp>
      <p:pic>
        <p:nvPicPr>
          <p:cNvPr id="1028" name="Picture 4" descr="magnifier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62" y="959851"/>
            <a:ext cx="203795" cy="20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1793082" y="932841"/>
            <a:ext cx="684211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게시판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585168" y="932840"/>
            <a:ext cx="67238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갤러리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9983" y="932840"/>
            <a:ext cx="564792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FAQ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1268760"/>
            <a:ext cx="0" cy="5366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835696" y="1449475"/>
            <a:ext cx="1796683" cy="467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회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원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목록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323528" y="1464421"/>
            <a:ext cx="1080120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관리자</a:t>
            </a: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1759645" y="1772816"/>
            <a:ext cx="54571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38275"/>
              </p:ext>
            </p:extLst>
          </p:nvPr>
        </p:nvGraphicFramePr>
        <p:xfrm>
          <a:off x="1863734" y="1988840"/>
          <a:ext cx="5156538" cy="938592"/>
        </p:xfrm>
        <a:graphic>
          <a:graphicData uri="http://schemas.openxmlformats.org/drawingml/2006/table">
            <a:tbl>
              <a:tblPr/>
              <a:tblGrid>
                <a:gridCol w="692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/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/>
              </a:tblGrid>
              <a:tr h="3208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이름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작성 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마지막 로그인 시간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hjWhang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황현지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김형수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hjKim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김현중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2018-09-18 04:21 PM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6663630" y="2348880"/>
            <a:ext cx="260430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660232" y="2564904"/>
            <a:ext cx="260430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668470" y="2750110"/>
            <a:ext cx="260430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010382" y="932840"/>
            <a:ext cx="705634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관리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362231" y="1694646"/>
            <a:ext cx="252028" cy="288032"/>
            <a:chOff x="1210667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804248" y="2060848"/>
            <a:ext cx="252028" cy="288032"/>
            <a:chOff x="1210667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/>
          <p:cNvSpPr/>
          <p:nvPr/>
        </p:nvSpPr>
        <p:spPr bwMode="auto">
          <a:xfrm>
            <a:off x="179512" y="227687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권한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79512" y="261654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79512" y="2976589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회원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179512" y="3284984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공지사항 관리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79512" y="1916832"/>
            <a:ext cx="1512168" cy="3083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        -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내 권한 정보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33" y="3126592"/>
            <a:ext cx="1850479" cy="37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5633773" y="3107490"/>
            <a:ext cx="1057339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입</a:t>
            </a:r>
            <a:r>
              <a:rPr lang="ko-KR" altLang="en-US" sz="1200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508894" y="3107491"/>
            <a:ext cx="511378" cy="267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굴림" pitchFamily="50" charset="-127"/>
                <a:ea typeface="굴림" pitchFamily="50" charset="-127"/>
              </a:rPr>
              <a:t>검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색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932040" y="3107491"/>
            <a:ext cx="720080" cy="267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이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름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이등변 삼각형 82"/>
          <p:cNvSpPr/>
          <p:nvPr/>
        </p:nvSpPr>
        <p:spPr bwMode="auto">
          <a:xfrm flipV="1">
            <a:off x="5407753" y="3214011"/>
            <a:ext cx="159668" cy="97227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892739" y="2865850"/>
            <a:ext cx="252028" cy="288032"/>
            <a:chOff x="1210667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타원 84"/>
            <p:cNvSpPr/>
            <p:nvPr/>
          </p:nvSpPr>
          <p:spPr>
            <a:xfrm>
              <a:off x="1210667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7" name="직사각형 86"/>
          <p:cNvSpPr/>
          <p:nvPr/>
        </p:nvSpPr>
        <p:spPr bwMode="auto">
          <a:xfrm>
            <a:off x="5652120" y="932840"/>
            <a:ext cx="1492647" cy="267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운영진 </a:t>
            </a:r>
            <a:r>
              <a:rPr lang="en-US" altLang="ko-KR" sz="1200" dirty="0" err="1" smtClean="0">
                <a:latin typeface="굴림" pitchFamily="50" charset="-127"/>
                <a:ea typeface="굴림" pitchFamily="50" charset="-127"/>
              </a:rPr>
              <a:t>HjWhang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0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골프존문화상품권_어드민화면정의서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64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64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42045</TotalTime>
  <Words>1906</Words>
  <Application>Microsoft Office PowerPoint</Application>
  <PresentationFormat>화면 슬라이드 쇼(4:3)</PresentationFormat>
  <Paragraphs>793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골프존문화상품권_어드민화면정의서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Page &gt; 마이캐시</dc:title>
  <dc:creator>pnujsk</dc:creator>
  <cp:lastModifiedBy>남 혁민</cp:lastModifiedBy>
  <cp:revision>3267</cp:revision>
  <cp:lastPrinted>2016-03-15T07:25:25Z</cp:lastPrinted>
  <dcterms:created xsi:type="dcterms:W3CDTF">2011-01-03T11:26:11Z</dcterms:created>
  <dcterms:modified xsi:type="dcterms:W3CDTF">2018-11-27T01:19:20Z</dcterms:modified>
</cp:coreProperties>
</file>