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93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88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333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6218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896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907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056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742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31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09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2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21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35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04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71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61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00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F3D5562-7FFD-4BB5-9509-D81E0856D57A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978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7620" y="834165"/>
            <a:ext cx="9609864" cy="205530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Модернизация веб-сервиса по продаже оборудования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715" y="6396527"/>
            <a:ext cx="6400800" cy="427571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Программирование компьютерных систем и сетей</a:t>
            </a:r>
            <a:endParaRPr lang="ru-RU" sz="18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48715" y="5024927"/>
            <a:ext cx="5824247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Гунгер</a:t>
            </a:r>
            <a:r>
              <a:rPr lang="ru-RU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Антон </a:t>
            </a:r>
            <a:r>
              <a:rPr lang="ru-RU" sz="2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константинович</a:t>
            </a:r>
            <a:endParaRPr lang="ru-RU" sz="28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ru-RU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АВТ-709</a:t>
            </a:r>
            <a:endParaRPr lang="ru-RU" sz="2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949144" y="5828513"/>
            <a:ext cx="3433712" cy="99558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Новицкая </a:t>
            </a:r>
            <a:r>
              <a:rPr lang="ru-RU" sz="2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юлия</a:t>
            </a:r>
            <a:r>
              <a:rPr lang="ru-RU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вадимовна</a:t>
            </a:r>
            <a:endParaRPr lang="ru-RU" sz="2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24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Изучить сайт, который требуется модернизировать;</a:t>
            </a:r>
          </a:p>
          <a:p>
            <a:pPr lvl="0"/>
            <a:r>
              <a:rPr lang="en-US" dirty="0" err="1"/>
              <a:t>Сформировать</a:t>
            </a:r>
            <a:r>
              <a:rPr lang="en-US" dirty="0"/>
              <a:t> </a:t>
            </a:r>
            <a:r>
              <a:rPr lang="en-US" dirty="0" err="1"/>
              <a:t>требования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Проанализировать и выбрать технологию для реализации;</a:t>
            </a:r>
          </a:p>
          <a:p>
            <a:pPr lvl="0"/>
            <a:r>
              <a:rPr lang="ru-RU" dirty="0"/>
              <a:t>Спроектировать клиентские и серверные части веб-сервиса;</a:t>
            </a:r>
          </a:p>
          <a:p>
            <a:pPr lvl="0"/>
            <a:r>
              <a:rPr lang="en-US" dirty="0" err="1"/>
              <a:t>Реализовать</a:t>
            </a:r>
            <a:r>
              <a:rPr lang="en-US" dirty="0"/>
              <a:t> </a:t>
            </a:r>
            <a:r>
              <a:rPr lang="en-US" dirty="0" err="1"/>
              <a:t>поставленные</a:t>
            </a:r>
            <a:r>
              <a:rPr lang="en-US" dirty="0"/>
              <a:t> </a:t>
            </a:r>
            <a:r>
              <a:rPr lang="en-US" dirty="0" err="1"/>
              <a:t>цели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en-US" dirty="0" err="1"/>
              <a:t>Провести</a:t>
            </a:r>
            <a:r>
              <a:rPr lang="en-US" dirty="0"/>
              <a:t> </a:t>
            </a:r>
            <a:r>
              <a:rPr lang="en-US" dirty="0" err="1"/>
              <a:t>тестирование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456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прежней версии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4511631" cy="3615267"/>
          </a:xfrm>
        </p:spPr>
        <p:txBody>
          <a:bodyPr/>
          <a:lstStyle/>
          <a:p>
            <a:pPr lvl="0"/>
            <a:r>
              <a:rPr lang="ru-RU" dirty="0" smtClean="0"/>
              <a:t>Устаревший дизайн</a:t>
            </a:r>
          </a:p>
          <a:p>
            <a:pPr lvl="0"/>
            <a:r>
              <a:rPr lang="ru-RU" dirty="0" smtClean="0"/>
              <a:t>Нерабочий функционал</a:t>
            </a:r>
          </a:p>
          <a:p>
            <a:pPr lvl="0"/>
            <a:r>
              <a:rPr lang="ru-RU" dirty="0" smtClean="0"/>
              <a:t>Неактуальная информация</a:t>
            </a:r>
          </a:p>
          <a:p>
            <a:pPr lvl="0"/>
            <a:r>
              <a:rPr lang="ru-RU" dirty="0" smtClean="0"/>
              <a:t>Неудовлетворительная структура кода и файлов</a:t>
            </a:r>
          </a:p>
          <a:p>
            <a:pPr lvl="0"/>
            <a:r>
              <a:rPr lang="ru-RU" dirty="0" smtClean="0"/>
              <a:t>Неоптимизированный медиа-контент</a:t>
            </a:r>
          </a:p>
          <a:p>
            <a:pPr lvl="0"/>
            <a:r>
              <a:rPr lang="ru-RU" dirty="0" smtClean="0"/>
              <a:t>Устаревший подход разработки веб-сервиса</a:t>
            </a:r>
            <a:endParaRPr lang="ru-RU" dirty="0"/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67" y="685800"/>
            <a:ext cx="6238875" cy="361526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6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средств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4511631" cy="3615267"/>
          </a:xfrm>
        </p:spPr>
        <p:txBody>
          <a:bodyPr/>
          <a:lstStyle/>
          <a:p>
            <a:pPr lvl="0"/>
            <a:r>
              <a:rPr lang="en-US" dirty="0" smtClean="0"/>
              <a:t>SASS</a:t>
            </a:r>
            <a:endParaRPr lang="ru-RU" dirty="0" smtClean="0"/>
          </a:p>
          <a:p>
            <a:pPr lvl="0"/>
            <a:r>
              <a:rPr lang="en-US" dirty="0" smtClean="0"/>
              <a:t>PHP 7.0</a:t>
            </a:r>
            <a:endParaRPr lang="ru-RU" dirty="0" smtClean="0"/>
          </a:p>
          <a:p>
            <a:pPr lvl="0"/>
            <a:r>
              <a:rPr lang="en-US" dirty="0" smtClean="0"/>
              <a:t>JavaScript</a:t>
            </a:r>
            <a:endParaRPr lang="ru-RU" dirty="0" smtClean="0"/>
          </a:p>
          <a:p>
            <a:pPr lvl="0"/>
            <a:r>
              <a:rPr lang="en-US" dirty="0" smtClean="0"/>
              <a:t>MySQL 5.7</a:t>
            </a:r>
            <a:endParaRPr lang="ru-RU" dirty="0" smtClean="0"/>
          </a:p>
          <a:p>
            <a:pPr lvl="0"/>
            <a:r>
              <a:rPr lang="en-US" dirty="0" err="1" smtClean="0"/>
              <a:t>PhpMyAdmin</a:t>
            </a:r>
            <a:endParaRPr lang="ru-RU" dirty="0" smtClean="0"/>
          </a:p>
          <a:p>
            <a:pPr lvl="0"/>
            <a:r>
              <a:rPr lang="en-US" dirty="0" err="1" smtClean="0"/>
              <a:t>OpenServer</a:t>
            </a:r>
            <a:r>
              <a:rPr lang="ru-RU" dirty="0" smtClean="0"/>
              <a:t>(</a:t>
            </a:r>
            <a:r>
              <a:rPr lang="en-US" dirty="0" smtClean="0"/>
              <a:t>Apache</a:t>
            </a:r>
            <a:r>
              <a:rPr lang="ru-RU" dirty="0" smtClean="0"/>
              <a:t>)</a:t>
            </a:r>
            <a:endParaRPr lang="en-US" dirty="0" smtClean="0"/>
          </a:p>
          <a:p>
            <a:pPr lvl="0"/>
            <a:r>
              <a:rPr lang="en-US" dirty="0" smtClean="0"/>
              <a:t>SMTP</a:t>
            </a:r>
          </a:p>
          <a:p>
            <a:pPr lvl="0"/>
            <a:r>
              <a:rPr lang="en-US" dirty="0" smtClean="0"/>
              <a:t>Visual Studio Code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065" y="818243"/>
            <a:ext cx="1512296" cy="151229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373" y="818242"/>
            <a:ext cx="1535443" cy="153544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064" y="2951890"/>
            <a:ext cx="1512296" cy="151229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371" y="2951889"/>
            <a:ext cx="1535443" cy="1535443"/>
          </a:xfrm>
          <a:prstGeom prst="rect">
            <a:avLst/>
          </a:prstGeom>
        </p:spPr>
      </p:pic>
      <p:pic>
        <p:nvPicPr>
          <p:cNvPr id="2052" name="Picture 4" descr="https://docs.qualityclouds.com/qcd/files/31721378/31721392/1/1593425860000/VSC+logo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1" r="21017"/>
          <a:stretch/>
        </p:blipFill>
        <p:spPr bwMode="auto">
          <a:xfrm>
            <a:off x="4375287" y="783355"/>
            <a:ext cx="1679684" cy="154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true.nl/wp-content/uploads/2017/02/apache-software-foundation-preview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9" r="23612"/>
          <a:stretch/>
        </p:blipFill>
        <p:spPr bwMode="auto">
          <a:xfrm>
            <a:off x="4273972" y="2771120"/>
            <a:ext cx="1780999" cy="181558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99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6331885" cy="4142574"/>
          </a:xfrm>
        </p:spPr>
        <p:txBody>
          <a:bodyPr/>
          <a:lstStyle/>
          <a:p>
            <a:r>
              <a:rPr lang="ru-RU" dirty="0"/>
              <a:t>Согласно цели выпускной квалификационной работы бакалавра была произведена модернизация сайта компании «Маяк-авангард» с применением современных инструментов и технологий веб-разработки. В том числе были добавлены и протестированы новые функции и страницы, а также админ-панель, позволяющая просматривать и редактировать данные оставленные пользователями и потенциальными клиентами.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89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883" y="2410704"/>
            <a:ext cx="8534400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 smtClean="0"/>
              <a:t>Спасибо за </a:t>
            </a:r>
            <a:br>
              <a:rPr lang="ru-RU" sz="4800" dirty="0" smtClean="0"/>
            </a:br>
            <a:r>
              <a:rPr lang="ru-RU" sz="4800" dirty="0" smtClean="0"/>
              <a:t>внимание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60502370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</TotalTime>
  <Words>141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Сектор</vt:lpstr>
      <vt:lpstr>Модернизация веб-сервиса по продаже оборудования</vt:lpstr>
      <vt:lpstr>Постановка задач</vt:lpstr>
      <vt:lpstr>Анализ прежней версии сайта</vt:lpstr>
      <vt:lpstr>Выбор средств разработки</vt:lpstr>
      <vt:lpstr>Заключение</vt:lpstr>
      <vt:lpstr>Спасибо за 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Модернизация веб-сервиса по продаже оборудования</dc:title>
  <dc:creator>EvnikaGK #2</dc:creator>
  <cp:lastModifiedBy>EvnikaGK #2</cp:lastModifiedBy>
  <cp:revision>5</cp:revision>
  <dcterms:created xsi:type="dcterms:W3CDTF">2021-04-03T06:07:31Z</dcterms:created>
  <dcterms:modified xsi:type="dcterms:W3CDTF">2021-04-03T07:00:18Z</dcterms:modified>
</cp:coreProperties>
</file>