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9" r:id="rId9"/>
    <p:sldId id="265" r:id="rId10"/>
    <p:sldId id="270" r:id="rId11"/>
    <p:sldId id="266" r:id="rId12"/>
    <p:sldId id="267" r:id="rId13"/>
    <p:sldId id="268" r:id="rId14"/>
    <p:sldId id="258" r:id="rId15"/>
    <p:sldId id="25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73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7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2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5562-7FFD-4BB5-9509-D81E0856D57A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5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5" y="834165"/>
            <a:ext cx="8439150" cy="24995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Модернизация веб-сервиса по продаже оборудования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15" y="5710727"/>
            <a:ext cx="6469255" cy="427571"/>
          </a:xfrm>
        </p:spPr>
        <p:txBody>
          <a:bodyPr>
            <a:noAutofit/>
          </a:bodyPr>
          <a:lstStyle/>
          <a:p>
            <a:pPr algn="l"/>
            <a:r>
              <a:rPr lang="ru-RU" sz="1400" dirty="0" smtClean="0"/>
              <a:t>Направление: 09.03.01 </a:t>
            </a:r>
            <a:r>
              <a:rPr lang="ru-RU" sz="1400" dirty="0"/>
              <a:t>Информатика и вычислительная техника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8715" y="4339127"/>
            <a:ext cx="5824247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/>
              <a:t>Гунгер</a:t>
            </a:r>
            <a:r>
              <a:rPr lang="ru-RU" sz="2800" dirty="0" smtClean="0"/>
              <a:t> Антон </a:t>
            </a:r>
            <a:r>
              <a:rPr lang="ru-RU" sz="2800" dirty="0" err="1" smtClean="0"/>
              <a:t>константинович</a:t>
            </a:r>
            <a:endParaRPr lang="ru-RU" sz="2800" dirty="0" smtClean="0"/>
          </a:p>
          <a:p>
            <a:r>
              <a:rPr lang="ru-RU" sz="2800" dirty="0" smtClean="0"/>
              <a:t>АВТ-709</a:t>
            </a:r>
            <a:endParaRPr lang="ru-RU" sz="2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598719" y="5142713"/>
            <a:ext cx="3433712" cy="9955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dirty="0" smtClean="0"/>
              <a:t>руководитель </a:t>
            </a:r>
            <a:r>
              <a:rPr lang="ru-RU" sz="1600" dirty="0"/>
              <a:t>ВКР, ст. преп. каф. </a:t>
            </a:r>
            <a:r>
              <a:rPr lang="ru-RU" sz="1600" dirty="0" smtClean="0"/>
              <a:t>ВТ </a:t>
            </a:r>
            <a:r>
              <a:rPr lang="ru-RU" sz="1600" dirty="0"/>
              <a:t>Новицкая </a:t>
            </a:r>
            <a:r>
              <a:rPr lang="ru-RU" sz="1600" dirty="0" err="1"/>
              <a:t>юлия</a:t>
            </a:r>
            <a:r>
              <a:rPr lang="ru-RU" sz="1600" dirty="0"/>
              <a:t> </a:t>
            </a:r>
            <a:r>
              <a:rPr lang="ru-RU" sz="1600" dirty="0" err="1"/>
              <a:t>вадимовна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4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/>
              <a:t>Изменения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/>
          </a:bodyPr>
          <a:lstStyle/>
          <a:p>
            <a:r>
              <a:rPr lang="ru-RU" dirty="0" smtClean="0"/>
              <a:t>Правка скриптов для отправки сообщений</a:t>
            </a:r>
            <a:endParaRPr lang="en-US" dirty="0" smtClean="0"/>
          </a:p>
          <a:p>
            <a:r>
              <a:rPr lang="ru-RU" dirty="0" smtClean="0"/>
              <a:t>Обновление функционала (Админ-панель, сбор данных)</a:t>
            </a:r>
          </a:p>
          <a:p>
            <a:r>
              <a:rPr lang="ru-RU" dirty="0" smtClean="0"/>
              <a:t>Удаление неиспользуемых скриптов</a:t>
            </a:r>
          </a:p>
          <a:p>
            <a:r>
              <a:rPr lang="ru-RU" dirty="0" smtClean="0"/>
              <a:t>Интеграция базы данных как отдельного слоя веб-сервиса</a:t>
            </a:r>
          </a:p>
          <a:p>
            <a:r>
              <a:rPr lang="ru-RU" dirty="0" smtClean="0"/>
              <a:t>Скрипты для обработки пользовательских данных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15" y="1162050"/>
            <a:ext cx="6239746" cy="25435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15" y="3984288"/>
            <a:ext cx="6239746" cy="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351" y="380838"/>
            <a:ext cx="4735513" cy="657387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86000"/>
            <a:ext cx="4511631" cy="13239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Статистика</a:t>
            </a:r>
            <a:endParaRPr lang="en-US" dirty="0" smtClean="0"/>
          </a:p>
          <a:p>
            <a:pPr lvl="0"/>
            <a:r>
              <a:rPr lang="ru-RU" dirty="0" smtClean="0"/>
              <a:t>Пользователи</a:t>
            </a:r>
            <a:endParaRPr lang="en-US" dirty="0" smtClean="0"/>
          </a:p>
          <a:p>
            <a:pPr lvl="0"/>
            <a:r>
              <a:rPr lang="ru-RU" dirty="0" smtClean="0"/>
              <a:t>Заказы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62050"/>
            <a:ext cx="4735513" cy="647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Админ-панель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84212" y="3724275"/>
            <a:ext cx="4511631" cy="211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Админ-панель – предоставляет функционал работы с данными из базы данных, а также обработку и вывод аналитических расчетов в графическом виде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43" y="261453"/>
            <a:ext cx="4338682" cy="47922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2" y="2209638"/>
            <a:ext cx="4128259" cy="36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5"/>
            <a:ext cx="4735513" cy="815606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28725"/>
            <a:ext cx="4511631" cy="35623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Запись пользователя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заявке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заказе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о пользователях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заявках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заказах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по параметрам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Запрос статистики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4" t="11011" r="881" b="39497"/>
          <a:stretch/>
        </p:blipFill>
        <p:spPr bwMode="auto">
          <a:xfrm>
            <a:off x="5754158" y="346444"/>
            <a:ext cx="3413101" cy="196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0"/>
          <a:stretch/>
        </p:blipFill>
        <p:spPr bwMode="auto">
          <a:xfrm>
            <a:off x="5754158" y="4276724"/>
            <a:ext cx="5981012" cy="13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49175"/>
            <a:ext cx="2524495" cy="38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58" y="2365742"/>
            <a:ext cx="3411116" cy="1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4"/>
            <a:ext cx="4735513" cy="665825"/>
          </a:xfrm>
        </p:spPr>
        <p:txBody>
          <a:bodyPr/>
          <a:lstStyle/>
          <a:p>
            <a:r>
              <a:rPr lang="ru-RU" dirty="0" smtClean="0"/>
              <a:t>размещение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012269"/>
            <a:ext cx="4511631" cy="4597031"/>
          </a:xfrm>
        </p:spPr>
        <p:txBody>
          <a:bodyPr>
            <a:normAutofit/>
          </a:bodyPr>
          <a:lstStyle/>
          <a:p>
            <a:r>
              <a:rPr lang="ru-RU" dirty="0"/>
              <a:t>В качестве хостинг сервиса был выбран продукт компании «</a:t>
            </a:r>
            <a:r>
              <a:rPr lang="ru-RU" dirty="0" err="1"/>
              <a:t>Макхост</a:t>
            </a:r>
            <a:r>
              <a:rPr lang="ru-RU" dirty="0"/>
              <a:t>». Он идеально подходит и удовлетворяет все нужные требования для размещения </a:t>
            </a:r>
            <a:r>
              <a:rPr lang="ru-RU" dirty="0" smtClean="0"/>
              <a:t>веб-сервиса.</a:t>
            </a:r>
            <a:endParaRPr lang="en-US" dirty="0" smtClean="0"/>
          </a:p>
          <a:p>
            <a:r>
              <a:rPr lang="ru-RU" dirty="0" smtClean="0"/>
              <a:t>Доменное имя: </a:t>
            </a:r>
            <a:r>
              <a:rPr lang="en-US" dirty="0" err="1" smtClean="0"/>
              <a:t>mayak</a:t>
            </a:r>
            <a:r>
              <a:rPr lang="ru-RU" dirty="0"/>
              <a:t>-</a:t>
            </a:r>
            <a:r>
              <a:rPr lang="en-US" dirty="0" err="1"/>
              <a:t>avangard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</a:t>
            </a:r>
            <a:r>
              <a:rPr lang="ru-RU" dirty="0" smtClean="0"/>
              <a:t>полной </a:t>
            </a:r>
            <a:r>
              <a:rPr lang="ru-RU" dirty="0"/>
              <a:t>работы сайта на хостинге была настроена и заполнена база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1" y="904875"/>
            <a:ext cx="3217160" cy="23332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4" y="1349038"/>
            <a:ext cx="1940492" cy="1889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474" y="904874"/>
            <a:ext cx="1940492" cy="371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582" y="3310784"/>
            <a:ext cx="5253384" cy="2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соответствии с целью выпускной квалификационной работы бакалавра была произведена модернизация сайта компании «Маяк-авангард» с применением современных инструментов и технологий веб-разработки, в том числе были добавлены и протестированы новые функции и страницы, а также админ-панель, позволяющая просматривать и редактировать данные, оставленные пользователями и потенциальными клиентами.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606694"/>
            <a:ext cx="5271456" cy="2717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12" y="2676897"/>
            <a:ext cx="5248050" cy="27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883" y="24107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</a:t>
            </a:r>
            <a:br>
              <a:rPr lang="ru-RU" sz="4800" dirty="0" smtClean="0"/>
            </a:br>
            <a:r>
              <a:rPr lang="ru-RU" sz="4800" dirty="0" smtClean="0"/>
              <a:t>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05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сайт, </a:t>
            </a:r>
            <a:r>
              <a:rPr lang="ru-RU" dirty="0" smtClean="0"/>
              <a:t>требующий модернизации;</a:t>
            </a:r>
            <a:endParaRPr lang="ru-RU" dirty="0"/>
          </a:p>
          <a:p>
            <a:pPr lvl="0"/>
            <a:r>
              <a:rPr lang="en-US" dirty="0" err="1"/>
              <a:t>Сформировать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и выбрать </a:t>
            </a:r>
            <a:r>
              <a:rPr lang="ru-RU" dirty="0" smtClean="0"/>
              <a:t>технологии </a:t>
            </a:r>
            <a:r>
              <a:rPr lang="ru-RU" dirty="0"/>
              <a:t>для реализации;</a:t>
            </a:r>
          </a:p>
          <a:p>
            <a:pPr lvl="0"/>
            <a:r>
              <a:rPr lang="ru-RU" dirty="0"/>
              <a:t>Спроектировать клиентские и серверные части веб-сервиса;</a:t>
            </a:r>
          </a:p>
          <a:p>
            <a:pPr lvl="0"/>
            <a:r>
              <a:rPr lang="en-US" dirty="0" err="1"/>
              <a:t>Реализовать</a:t>
            </a:r>
            <a:r>
              <a:rPr lang="en-US" dirty="0"/>
              <a:t> </a:t>
            </a:r>
            <a:r>
              <a:rPr lang="en-US" dirty="0" err="1"/>
              <a:t>поставленные</a:t>
            </a:r>
            <a:r>
              <a:rPr lang="en-US" dirty="0"/>
              <a:t> </a:t>
            </a:r>
            <a:r>
              <a:rPr lang="en-US" dirty="0" err="1"/>
              <a:t>цели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Провести</a:t>
            </a:r>
            <a:r>
              <a:rPr lang="en-US" dirty="0"/>
              <a:t> </a:t>
            </a:r>
            <a:r>
              <a:rPr lang="en-US" dirty="0" err="1"/>
              <a:t>тестирование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663" y="587231"/>
            <a:ext cx="4625392" cy="536720"/>
          </a:xfrm>
        </p:spPr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63" y="1123951"/>
            <a:ext cx="4625392" cy="443716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Компании всё чаще переходят в интернет среду из-за преодоления конкуренции. </a:t>
            </a:r>
          </a:p>
          <a:p>
            <a:pPr lvl="0"/>
            <a:r>
              <a:rPr lang="ru-RU" dirty="0" smtClean="0"/>
              <a:t>Обхват аудитории и сервисы предоставляющие рекламные услуги.</a:t>
            </a:r>
          </a:p>
          <a:p>
            <a:pPr lvl="0"/>
            <a:r>
              <a:rPr lang="ru-RU" dirty="0" smtClean="0"/>
              <a:t>Удобство использования и ведения учёта.</a:t>
            </a:r>
          </a:p>
          <a:p>
            <a:pPr lvl="0"/>
            <a:r>
              <a:rPr lang="ru-RU" dirty="0" smtClean="0"/>
              <a:t>Статус компании повышается.</a:t>
            </a:r>
          </a:p>
          <a:p>
            <a:pPr lvl="0"/>
            <a:r>
              <a:rPr lang="ru-RU" dirty="0" smtClean="0"/>
              <a:t>Проще продвигать продукцию.</a:t>
            </a:r>
            <a:endParaRPr lang="ru-RU" dirty="0"/>
          </a:p>
        </p:txBody>
      </p:sp>
      <p:pic>
        <p:nvPicPr>
          <p:cNvPr id="4" name="Picture 2" descr="https://yamobi.ru/f/2019/img201903111251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1"/>
          <a:stretch/>
        </p:blipFill>
        <p:spPr bwMode="auto">
          <a:xfrm>
            <a:off x="5449029" y="3704193"/>
            <a:ext cx="6191250" cy="23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niya-slova.ru/wp-content/uploads/b/9/b/b9b3c2d9ce481da84c298751967b5f7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9" y="587232"/>
            <a:ext cx="6191250" cy="39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2" y="685800"/>
            <a:ext cx="4511631" cy="1049235"/>
          </a:xfrm>
        </p:spPr>
        <p:txBody>
          <a:bodyPr/>
          <a:lstStyle/>
          <a:p>
            <a:r>
              <a:rPr lang="ru-RU" dirty="0" smtClean="0"/>
              <a:t>обзор прежней версии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12" y="1735035"/>
            <a:ext cx="4511631" cy="4046639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Устаревший дизайн</a:t>
            </a:r>
          </a:p>
          <a:p>
            <a:pPr lvl="0"/>
            <a:r>
              <a:rPr lang="ru-RU" dirty="0" smtClean="0"/>
              <a:t>Нерабочий функционал</a:t>
            </a:r>
          </a:p>
          <a:p>
            <a:pPr lvl="0"/>
            <a:r>
              <a:rPr lang="ru-RU" dirty="0" smtClean="0"/>
              <a:t>Неактуальная информация</a:t>
            </a:r>
          </a:p>
          <a:p>
            <a:pPr lvl="0"/>
            <a:r>
              <a:rPr lang="ru-RU" dirty="0" smtClean="0"/>
              <a:t>Неудовлетворительная структура кода и файлов</a:t>
            </a:r>
          </a:p>
          <a:p>
            <a:pPr lvl="0"/>
            <a:r>
              <a:rPr lang="ru-RU" dirty="0" smtClean="0"/>
              <a:t>Неоптимизированный медиа-контент</a:t>
            </a:r>
          </a:p>
          <a:p>
            <a:pPr lvl="0"/>
            <a:r>
              <a:rPr lang="ru-RU" dirty="0" smtClean="0"/>
              <a:t>Устаревший подход к разработке веб-сервиса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7" y="1343025"/>
            <a:ext cx="6238875" cy="36152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5628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99" y="804519"/>
            <a:ext cx="3570473" cy="1049235"/>
          </a:xfrm>
        </p:spPr>
        <p:txBody>
          <a:bodyPr/>
          <a:lstStyle/>
          <a:p>
            <a:r>
              <a:rPr lang="ru-RU" dirty="0" smtClean="0"/>
              <a:t>Выбор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499" y="2019300"/>
            <a:ext cx="4741254" cy="400431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 smtClean="0"/>
              <a:t>Метаязык </a:t>
            </a:r>
            <a:r>
              <a:rPr lang="en-US" sz="1800" dirty="0" smtClean="0"/>
              <a:t>SASS</a:t>
            </a:r>
            <a:endParaRPr lang="ru-RU" sz="1800" dirty="0" smtClean="0"/>
          </a:p>
          <a:p>
            <a:pPr lvl="0">
              <a:lnSpc>
                <a:spcPct val="100000"/>
              </a:lnSpc>
            </a:pPr>
            <a:r>
              <a:rPr lang="ru-RU" sz="1800" dirty="0" smtClean="0"/>
              <a:t>Язык программирования </a:t>
            </a:r>
            <a:r>
              <a:rPr lang="en-US" sz="1800" dirty="0" smtClean="0"/>
              <a:t>PHP 7.0</a:t>
            </a:r>
            <a:endParaRPr lang="ru-RU" sz="1800" dirty="0" smtClean="0"/>
          </a:p>
          <a:p>
            <a:pPr lvl="0">
              <a:lnSpc>
                <a:spcPct val="100000"/>
              </a:lnSpc>
            </a:pPr>
            <a:r>
              <a:rPr lang="ru-RU" sz="1800" dirty="0" smtClean="0"/>
              <a:t>Язык программирования </a:t>
            </a:r>
            <a:r>
              <a:rPr lang="en-US" sz="1800" dirty="0" smtClean="0"/>
              <a:t>JavaScript</a:t>
            </a:r>
            <a:endParaRPr lang="ru-RU" sz="1800" dirty="0" smtClean="0"/>
          </a:p>
          <a:p>
            <a:pPr lvl="0">
              <a:lnSpc>
                <a:spcPct val="100000"/>
              </a:lnSpc>
            </a:pPr>
            <a:r>
              <a:rPr lang="ru-RU" sz="1800" dirty="0" smtClean="0"/>
              <a:t>СУРБД </a:t>
            </a:r>
            <a:r>
              <a:rPr lang="en-US" sz="1800" dirty="0" smtClean="0"/>
              <a:t>MySQL 5.7</a:t>
            </a:r>
            <a:endParaRPr lang="ru-RU" sz="1800" dirty="0" smtClean="0"/>
          </a:p>
          <a:p>
            <a:pPr lvl="0">
              <a:lnSpc>
                <a:spcPct val="100000"/>
              </a:lnSpc>
            </a:pPr>
            <a:r>
              <a:rPr lang="ru-RU" sz="1800" dirty="0" smtClean="0"/>
              <a:t>Веб-интерфейс для администрирования БД </a:t>
            </a:r>
            <a:r>
              <a:rPr lang="en-US" sz="1800" dirty="0" err="1" smtClean="0"/>
              <a:t>PhpMyAdmin</a:t>
            </a:r>
            <a:endParaRPr lang="ru-RU" sz="1800" dirty="0" smtClean="0"/>
          </a:p>
          <a:p>
            <a:pPr lvl="0">
              <a:lnSpc>
                <a:spcPct val="100000"/>
              </a:lnSpc>
            </a:pPr>
            <a:r>
              <a:rPr lang="ru-RU" sz="1800" dirty="0" smtClean="0"/>
              <a:t>Программный комплекс </a:t>
            </a:r>
            <a:r>
              <a:rPr lang="en-US" sz="1800" dirty="0" err="1" smtClean="0"/>
              <a:t>OpenServer</a:t>
            </a:r>
            <a:r>
              <a:rPr lang="ru-RU" sz="1800" dirty="0" smtClean="0"/>
              <a:t>(сервер </a:t>
            </a:r>
            <a:r>
              <a:rPr lang="en-US" sz="1800" dirty="0" smtClean="0"/>
              <a:t>Apache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lvl="0">
              <a:lnSpc>
                <a:spcPct val="100000"/>
              </a:lnSpc>
            </a:pPr>
            <a:r>
              <a:rPr lang="ru-RU" sz="1800" dirty="0" smtClean="0"/>
              <a:t>Среда разработки </a:t>
            </a:r>
            <a:r>
              <a:rPr lang="en-US" sz="1800" dirty="0" smtClean="0"/>
              <a:t>Visual Studio Code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62" y="1446893"/>
            <a:ext cx="1166118" cy="11661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87" y="1446893"/>
            <a:ext cx="1183966" cy="11839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61" y="3580540"/>
            <a:ext cx="1166118" cy="11661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85" y="3580540"/>
            <a:ext cx="1183966" cy="1183966"/>
          </a:xfrm>
          <a:prstGeom prst="rect">
            <a:avLst/>
          </a:prstGeom>
        </p:spPr>
      </p:pic>
      <p:pic>
        <p:nvPicPr>
          <p:cNvPr id="2052" name="Picture 4" descr="https://docs.qualityclouds.com/qcd/files/31721378/31721392/1/1593425860000/VSC+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r="21017"/>
          <a:stretch/>
        </p:blipFill>
        <p:spPr bwMode="auto">
          <a:xfrm>
            <a:off x="6388765" y="1412005"/>
            <a:ext cx="1295189" cy="11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ue.nl/wp-content/uploads/2017/02/apache-software-foundation-preview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r="23612"/>
          <a:stretch/>
        </p:blipFill>
        <p:spPr bwMode="auto">
          <a:xfrm>
            <a:off x="6287451" y="3399771"/>
            <a:ext cx="1373312" cy="13999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04519"/>
            <a:ext cx="4792662" cy="1049235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71675"/>
            <a:ext cx="4511631" cy="3615267"/>
          </a:xfrm>
        </p:spPr>
        <p:txBody>
          <a:bodyPr/>
          <a:lstStyle/>
          <a:p>
            <a:pPr lvl="0"/>
            <a:r>
              <a:rPr lang="ru-RU" dirty="0" smtClean="0"/>
              <a:t>Онлайн-составление и отправка формы </a:t>
            </a:r>
          </a:p>
          <a:p>
            <a:pPr lvl="0"/>
            <a:r>
              <a:rPr lang="ru-RU" dirty="0" smtClean="0"/>
              <a:t>Удобное взаимодействие пользователя с </a:t>
            </a:r>
            <a:r>
              <a:rPr lang="en-US" dirty="0" smtClean="0"/>
              <a:t>UI</a:t>
            </a:r>
          </a:p>
          <a:p>
            <a:pPr lvl="0"/>
            <a:r>
              <a:rPr lang="ru-RU" dirty="0" smtClean="0"/>
              <a:t>Хранение данных о посетителях и заказах</a:t>
            </a:r>
          </a:p>
          <a:p>
            <a:pPr lvl="0"/>
            <a:r>
              <a:rPr lang="ru-RU" dirty="0" smtClean="0"/>
              <a:t>Админ-панель с предоставлением статистики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47" y="867573"/>
            <a:ext cx="3151752" cy="2661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957" y="1876399"/>
            <a:ext cx="3173592" cy="2584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290" y="2984155"/>
            <a:ext cx="3152444" cy="26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19531"/>
            <a:ext cx="4511632" cy="753534"/>
          </a:xfrm>
        </p:spPr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43100"/>
            <a:ext cx="4511631" cy="3348567"/>
          </a:xfrm>
        </p:spPr>
        <p:txBody>
          <a:bodyPr/>
          <a:lstStyle/>
          <a:p>
            <a:pPr lvl="0"/>
            <a:r>
              <a:rPr lang="ru-RU" dirty="0" smtClean="0"/>
              <a:t>Навигационное меню</a:t>
            </a:r>
          </a:p>
          <a:p>
            <a:pPr lvl="0"/>
            <a:r>
              <a:rPr lang="ru-RU" dirty="0" smtClean="0"/>
              <a:t>Страницы категорий</a:t>
            </a:r>
          </a:p>
          <a:p>
            <a:pPr lvl="0"/>
            <a:r>
              <a:rPr lang="ru-RU" dirty="0" smtClean="0"/>
              <a:t>Страницы позиций</a:t>
            </a:r>
          </a:p>
          <a:p>
            <a:pPr lvl="0"/>
            <a:r>
              <a:rPr lang="ru-RU" dirty="0" smtClean="0"/>
              <a:t>Модули форм для отправки</a:t>
            </a:r>
          </a:p>
          <a:p>
            <a:pPr lvl="0"/>
            <a:r>
              <a:rPr lang="ru-RU" dirty="0" smtClean="0"/>
              <a:t>Медиа-контент</a:t>
            </a:r>
          </a:p>
          <a:p>
            <a:pPr lvl="0"/>
            <a:r>
              <a:rPr lang="ru-RU" dirty="0" smtClean="0"/>
              <a:t>Информационное наполнение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243910"/>
            <a:ext cx="4735513" cy="628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4" y="481686"/>
            <a:ext cx="5191127" cy="5526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4" y="1125439"/>
            <a:ext cx="1688351" cy="27450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58" y="1125439"/>
            <a:ext cx="3425642" cy="27450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4" y="3961592"/>
            <a:ext cx="5191126" cy="20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 smtClean="0"/>
              <a:t>Изменения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/>
          </a:bodyPr>
          <a:lstStyle/>
          <a:p>
            <a:r>
              <a:rPr lang="ru-RU" dirty="0" smtClean="0"/>
              <a:t>Удаление устаревшей информации</a:t>
            </a:r>
          </a:p>
          <a:p>
            <a:r>
              <a:rPr lang="ru-RU" dirty="0" smtClean="0"/>
              <a:t>Замена изображений на более качественные аналоги</a:t>
            </a:r>
          </a:p>
          <a:p>
            <a:r>
              <a:rPr lang="ru-RU" dirty="0" smtClean="0"/>
              <a:t>Исправление и модификация устаревших скриптов </a:t>
            </a:r>
          </a:p>
          <a:p>
            <a:r>
              <a:rPr lang="ru-RU" dirty="0" smtClean="0"/>
              <a:t>Изменение структуры хранения файлов</a:t>
            </a:r>
          </a:p>
          <a:p>
            <a:r>
              <a:rPr lang="ru-RU" dirty="0" smtClean="0"/>
              <a:t>Оптимизация прежнего кода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33" y="1063894"/>
            <a:ext cx="1600423" cy="1838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34" y="3087494"/>
            <a:ext cx="5324674" cy="22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74" y="380838"/>
            <a:ext cx="4254501" cy="676437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876262"/>
            <a:ext cx="4511631" cy="155379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Технология </a:t>
            </a:r>
            <a:r>
              <a:rPr lang="en-US" dirty="0" smtClean="0"/>
              <a:t>AJAX</a:t>
            </a:r>
          </a:p>
          <a:p>
            <a:pPr lvl="0"/>
            <a:r>
              <a:rPr lang="ru-RU" dirty="0"/>
              <a:t>Технология </a:t>
            </a:r>
            <a:r>
              <a:rPr lang="en-US" dirty="0" smtClean="0"/>
              <a:t>FETCH</a:t>
            </a:r>
          </a:p>
          <a:p>
            <a:pPr lvl="0"/>
            <a:r>
              <a:rPr lang="ru-RU" dirty="0" smtClean="0"/>
              <a:t>Язык программирования </a:t>
            </a:r>
            <a:r>
              <a:rPr lang="en-US" dirty="0" smtClean="0"/>
              <a:t>PHP</a:t>
            </a:r>
            <a:endParaRPr lang="ru-RU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29312"/>
            <a:ext cx="4297363" cy="674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27074" y="3502095"/>
            <a:ext cx="4511631" cy="2042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 сервере происходит обработка запросов на запись и извлечение данных, а также отправка формы заказа на почту компании.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 также модульная </a:t>
            </a:r>
            <a:r>
              <a:rPr lang="ru-RU" dirty="0" err="1" smtClean="0">
                <a:solidFill>
                  <a:schemeClr val="tx1"/>
                </a:solidFill>
              </a:rPr>
              <a:t>отрисовка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страницы.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11" y="380838"/>
            <a:ext cx="5487314" cy="1938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2610"/>
          <a:stretch/>
        </p:blipFill>
        <p:spPr>
          <a:xfrm>
            <a:off x="5837911" y="2413934"/>
            <a:ext cx="5487314" cy="36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4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7669BF3-F660-4AC7-9871-F8423C0FEBAC}" vid="{15569440-C3FC-4D29-9A51-DC1680AA3A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359</TotalTime>
  <Words>437</Words>
  <Application>Microsoft Office PowerPoint</Application>
  <PresentationFormat>Широкоэкранный</PresentationFormat>
  <Paragraphs>87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Rockwell</vt:lpstr>
      <vt:lpstr>Wingdings 3</vt:lpstr>
      <vt:lpstr>Тема1</vt:lpstr>
      <vt:lpstr>Модернизация веб-сервиса по продаже оборудования</vt:lpstr>
      <vt:lpstr>Постановка задач</vt:lpstr>
      <vt:lpstr>Анализ рынка</vt:lpstr>
      <vt:lpstr>обзор прежней версии сайта</vt:lpstr>
      <vt:lpstr>Выбор средств разработки</vt:lpstr>
      <vt:lpstr>Функциональные требования</vt:lpstr>
      <vt:lpstr>разработка</vt:lpstr>
      <vt:lpstr>Изменения</vt:lpstr>
      <vt:lpstr>разработка</vt:lpstr>
      <vt:lpstr>Изменения</vt:lpstr>
      <vt:lpstr>разработка</vt:lpstr>
      <vt:lpstr>Тестирование</vt:lpstr>
      <vt:lpstr>размещение</vt:lpstr>
      <vt:lpstr>Заключение</vt:lpstr>
      <vt:lpstr>Спасибо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веб-сервиса по продаже оборудования</dc:title>
  <dc:creator>EvnikaGK #2</dc:creator>
  <cp:lastModifiedBy>EvnikaGK #2</cp:lastModifiedBy>
  <cp:revision>47</cp:revision>
  <dcterms:created xsi:type="dcterms:W3CDTF">2021-04-03T06:07:31Z</dcterms:created>
  <dcterms:modified xsi:type="dcterms:W3CDTF">2021-06-11T13:08:32Z</dcterms:modified>
</cp:coreProperties>
</file>