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3448" r:id="rId2"/>
    <p:sldId id="3449" r:id="rId3"/>
  </p:sldIdLst>
  <p:sldSz cx="9144000" cy="5143500" type="screen16x9"/>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2C13F-A9C1-4ECA-BBB4-E880202D0930}" v="21" dt="2023-05-29T06:00:02.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p:cViewPr varScale="1">
        <p:scale>
          <a:sx n="146" d="100"/>
          <a:sy n="146" d="100"/>
        </p:scale>
        <p:origin x="594" y="114"/>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Birzer" userId="8117e217f3716a74" providerId="LiveId" clId="{3782C13F-A9C1-4ECA-BBB4-E880202D0930}"/>
    <pc:docChg chg="undo custSel addSld delSld modSld modMainMaster">
      <pc:chgData name="Todd Birzer" userId="8117e217f3716a74" providerId="LiveId" clId="{3782C13F-A9C1-4ECA-BBB4-E880202D0930}" dt="2023-06-12T07:27:07.543" v="1337" actId="27636"/>
      <pc:docMkLst>
        <pc:docMk/>
      </pc:docMkLst>
      <pc:sldChg chg="del">
        <pc:chgData name="Todd Birzer" userId="8117e217f3716a74" providerId="LiveId" clId="{3782C13F-A9C1-4ECA-BBB4-E880202D0930}" dt="2023-05-17T07:35:58.308" v="1299" actId="47"/>
        <pc:sldMkLst>
          <pc:docMk/>
          <pc:sldMk cId="4250347317" sldId="593"/>
        </pc:sldMkLst>
      </pc:sldChg>
      <pc:sldChg chg="del">
        <pc:chgData name="Todd Birzer" userId="8117e217f3716a74" providerId="LiveId" clId="{3782C13F-A9C1-4ECA-BBB4-E880202D0930}" dt="2023-05-17T07:35:58.308" v="1299" actId="47"/>
        <pc:sldMkLst>
          <pc:docMk/>
          <pc:sldMk cId="2945275240" sldId="1727"/>
        </pc:sldMkLst>
      </pc:sldChg>
      <pc:sldChg chg="del">
        <pc:chgData name="Todd Birzer" userId="8117e217f3716a74" providerId="LiveId" clId="{3782C13F-A9C1-4ECA-BBB4-E880202D0930}" dt="2023-05-17T07:35:58.308" v="1299" actId="47"/>
        <pc:sldMkLst>
          <pc:docMk/>
          <pc:sldMk cId="2396697300" sldId="2056"/>
        </pc:sldMkLst>
      </pc:sldChg>
      <pc:sldChg chg="del">
        <pc:chgData name="Todd Birzer" userId="8117e217f3716a74" providerId="LiveId" clId="{3782C13F-A9C1-4ECA-BBB4-E880202D0930}" dt="2023-05-17T07:35:58.308" v="1299" actId="47"/>
        <pc:sldMkLst>
          <pc:docMk/>
          <pc:sldMk cId="4070016048" sldId="2057"/>
        </pc:sldMkLst>
      </pc:sldChg>
      <pc:sldChg chg="del">
        <pc:chgData name="Todd Birzer" userId="8117e217f3716a74" providerId="LiveId" clId="{3782C13F-A9C1-4ECA-BBB4-E880202D0930}" dt="2023-05-17T07:35:51.333" v="1298" actId="47"/>
        <pc:sldMkLst>
          <pc:docMk/>
          <pc:sldMk cId="2330352396" sldId="2277"/>
        </pc:sldMkLst>
      </pc:sldChg>
      <pc:sldChg chg="del">
        <pc:chgData name="Todd Birzer" userId="8117e217f3716a74" providerId="LiveId" clId="{3782C13F-A9C1-4ECA-BBB4-E880202D0930}" dt="2023-05-17T07:35:58.308" v="1299" actId="47"/>
        <pc:sldMkLst>
          <pc:docMk/>
          <pc:sldMk cId="123975155" sldId="2281"/>
        </pc:sldMkLst>
      </pc:sldChg>
      <pc:sldChg chg="del">
        <pc:chgData name="Todd Birzer" userId="8117e217f3716a74" providerId="LiveId" clId="{3782C13F-A9C1-4ECA-BBB4-E880202D0930}" dt="2023-05-17T07:35:58.308" v="1299" actId="47"/>
        <pc:sldMkLst>
          <pc:docMk/>
          <pc:sldMk cId="354190090" sldId="2300"/>
        </pc:sldMkLst>
      </pc:sldChg>
      <pc:sldChg chg="del">
        <pc:chgData name="Todd Birzer" userId="8117e217f3716a74" providerId="LiveId" clId="{3782C13F-A9C1-4ECA-BBB4-E880202D0930}" dt="2023-05-17T07:35:58.308" v="1299" actId="47"/>
        <pc:sldMkLst>
          <pc:docMk/>
          <pc:sldMk cId="3574729742" sldId="2455"/>
        </pc:sldMkLst>
      </pc:sldChg>
      <pc:sldChg chg="del">
        <pc:chgData name="Todd Birzer" userId="8117e217f3716a74" providerId="LiveId" clId="{3782C13F-A9C1-4ECA-BBB4-E880202D0930}" dt="2023-05-17T07:35:58.308" v="1299" actId="47"/>
        <pc:sldMkLst>
          <pc:docMk/>
          <pc:sldMk cId="85344755" sldId="3342"/>
        </pc:sldMkLst>
      </pc:sldChg>
      <pc:sldChg chg="del">
        <pc:chgData name="Todd Birzer" userId="8117e217f3716a74" providerId="LiveId" clId="{3782C13F-A9C1-4ECA-BBB4-E880202D0930}" dt="2023-05-17T07:35:58.308" v="1299" actId="47"/>
        <pc:sldMkLst>
          <pc:docMk/>
          <pc:sldMk cId="488171491" sldId="3343"/>
        </pc:sldMkLst>
      </pc:sldChg>
      <pc:sldChg chg="del">
        <pc:chgData name="Todd Birzer" userId="8117e217f3716a74" providerId="LiveId" clId="{3782C13F-A9C1-4ECA-BBB4-E880202D0930}" dt="2023-05-17T07:35:58.308" v="1299" actId="47"/>
        <pc:sldMkLst>
          <pc:docMk/>
          <pc:sldMk cId="2202168807" sldId="3344"/>
        </pc:sldMkLst>
      </pc:sldChg>
      <pc:sldChg chg="del">
        <pc:chgData name="Todd Birzer" userId="8117e217f3716a74" providerId="LiveId" clId="{3782C13F-A9C1-4ECA-BBB4-E880202D0930}" dt="2023-05-17T07:35:58.308" v="1299" actId="47"/>
        <pc:sldMkLst>
          <pc:docMk/>
          <pc:sldMk cId="3714432094" sldId="3345"/>
        </pc:sldMkLst>
      </pc:sldChg>
      <pc:sldChg chg="del">
        <pc:chgData name="Todd Birzer" userId="8117e217f3716a74" providerId="LiveId" clId="{3782C13F-A9C1-4ECA-BBB4-E880202D0930}" dt="2023-05-17T07:35:58.308" v="1299" actId="47"/>
        <pc:sldMkLst>
          <pc:docMk/>
          <pc:sldMk cId="3559695918" sldId="3346"/>
        </pc:sldMkLst>
      </pc:sldChg>
      <pc:sldChg chg="del">
        <pc:chgData name="Todd Birzer" userId="8117e217f3716a74" providerId="LiveId" clId="{3782C13F-A9C1-4ECA-BBB4-E880202D0930}" dt="2023-05-17T07:35:58.308" v="1299" actId="47"/>
        <pc:sldMkLst>
          <pc:docMk/>
          <pc:sldMk cId="1563290270" sldId="3347"/>
        </pc:sldMkLst>
      </pc:sldChg>
      <pc:sldChg chg="del">
        <pc:chgData name="Todd Birzer" userId="8117e217f3716a74" providerId="LiveId" clId="{3782C13F-A9C1-4ECA-BBB4-E880202D0930}" dt="2023-05-17T07:35:58.308" v="1299" actId="47"/>
        <pc:sldMkLst>
          <pc:docMk/>
          <pc:sldMk cId="744208686" sldId="3348"/>
        </pc:sldMkLst>
      </pc:sldChg>
      <pc:sldChg chg="del">
        <pc:chgData name="Todd Birzer" userId="8117e217f3716a74" providerId="LiveId" clId="{3782C13F-A9C1-4ECA-BBB4-E880202D0930}" dt="2023-05-17T07:35:58.308" v="1299" actId="47"/>
        <pc:sldMkLst>
          <pc:docMk/>
          <pc:sldMk cId="1199107879" sldId="3349"/>
        </pc:sldMkLst>
      </pc:sldChg>
      <pc:sldChg chg="del">
        <pc:chgData name="Todd Birzer" userId="8117e217f3716a74" providerId="LiveId" clId="{3782C13F-A9C1-4ECA-BBB4-E880202D0930}" dt="2023-05-17T07:35:58.308" v="1299" actId="47"/>
        <pc:sldMkLst>
          <pc:docMk/>
          <pc:sldMk cId="2545403627" sldId="3350"/>
        </pc:sldMkLst>
      </pc:sldChg>
      <pc:sldChg chg="del">
        <pc:chgData name="Todd Birzer" userId="8117e217f3716a74" providerId="LiveId" clId="{3782C13F-A9C1-4ECA-BBB4-E880202D0930}" dt="2023-05-17T07:35:58.308" v="1299" actId="47"/>
        <pc:sldMkLst>
          <pc:docMk/>
          <pc:sldMk cId="4082539688" sldId="3352"/>
        </pc:sldMkLst>
      </pc:sldChg>
      <pc:sldChg chg="del">
        <pc:chgData name="Todd Birzer" userId="8117e217f3716a74" providerId="LiveId" clId="{3782C13F-A9C1-4ECA-BBB4-E880202D0930}" dt="2023-05-17T07:35:58.308" v="1299" actId="47"/>
        <pc:sldMkLst>
          <pc:docMk/>
          <pc:sldMk cId="21507699" sldId="3353"/>
        </pc:sldMkLst>
      </pc:sldChg>
      <pc:sldChg chg="del">
        <pc:chgData name="Todd Birzer" userId="8117e217f3716a74" providerId="LiveId" clId="{3782C13F-A9C1-4ECA-BBB4-E880202D0930}" dt="2023-05-17T07:35:58.308" v="1299" actId="47"/>
        <pc:sldMkLst>
          <pc:docMk/>
          <pc:sldMk cId="2318534881" sldId="3354"/>
        </pc:sldMkLst>
      </pc:sldChg>
      <pc:sldChg chg="del">
        <pc:chgData name="Todd Birzer" userId="8117e217f3716a74" providerId="LiveId" clId="{3782C13F-A9C1-4ECA-BBB4-E880202D0930}" dt="2023-05-17T07:35:58.308" v="1299" actId="47"/>
        <pc:sldMkLst>
          <pc:docMk/>
          <pc:sldMk cId="314034798" sldId="3355"/>
        </pc:sldMkLst>
      </pc:sldChg>
      <pc:sldChg chg="del">
        <pc:chgData name="Todd Birzer" userId="8117e217f3716a74" providerId="LiveId" clId="{3782C13F-A9C1-4ECA-BBB4-E880202D0930}" dt="2023-05-17T07:35:58.308" v="1299" actId="47"/>
        <pc:sldMkLst>
          <pc:docMk/>
          <pc:sldMk cId="651528681" sldId="3356"/>
        </pc:sldMkLst>
      </pc:sldChg>
      <pc:sldChg chg="del">
        <pc:chgData name="Todd Birzer" userId="8117e217f3716a74" providerId="LiveId" clId="{3782C13F-A9C1-4ECA-BBB4-E880202D0930}" dt="2023-05-17T07:35:58.308" v="1299" actId="47"/>
        <pc:sldMkLst>
          <pc:docMk/>
          <pc:sldMk cId="1739917261" sldId="3357"/>
        </pc:sldMkLst>
      </pc:sldChg>
      <pc:sldChg chg="del">
        <pc:chgData name="Todd Birzer" userId="8117e217f3716a74" providerId="LiveId" clId="{3782C13F-A9C1-4ECA-BBB4-E880202D0930}" dt="2023-05-17T07:35:58.308" v="1299" actId="47"/>
        <pc:sldMkLst>
          <pc:docMk/>
          <pc:sldMk cId="1345231558" sldId="3358"/>
        </pc:sldMkLst>
      </pc:sldChg>
      <pc:sldChg chg="del">
        <pc:chgData name="Todd Birzer" userId="8117e217f3716a74" providerId="LiveId" clId="{3782C13F-A9C1-4ECA-BBB4-E880202D0930}" dt="2023-05-17T07:35:58.308" v="1299" actId="47"/>
        <pc:sldMkLst>
          <pc:docMk/>
          <pc:sldMk cId="3128427192" sldId="3362"/>
        </pc:sldMkLst>
      </pc:sldChg>
      <pc:sldChg chg="del">
        <pc:chgData name="Todd Birzer" userId="8117e217f3716a74" providerId="LiveId" clId="{3782C13F-A9C1-4ECA-BBB4-E880202D0930}" dt="2023-05-17T07:35:58.308" v="1299" actId="47"/>
        <pc:sldMkLst>
          <pc:docMk/>
          <pc:sldMk cId="4120891110" sldId="3363"/>
        </pc:sldMkLst>
      </pc:sldChg>
      <pc:sldChg chg="del">
        <pc:chgData name="Todd Birzer" userId="8117e217f3716a74" providerId="LiveId" clId="{3782C13F-A9C1-4ECA-BBB4-E880202D0930}" dt="2023-05-17T07:35:58.308" v="1299" actId="47"/>
        <pc:sldMkLst>
          <pc:docMk/>
          <pc:sldMk cId="2538345471" sldId="3364"/>
        </pc:sldMkLst>
      </pc:sldChg>
      <pc:sldChg chg="del">
        <pc:chgData name="Todd Birzer" userId="8117e217f3716a74" providerId="LiveId" clId="{3782C13F-A9C1-4ECA-BBB4-E880202D0930}" dt="2023-05-17T07:35:58.308" v="1299" actId="47"/>
        <pc:sldMkLst>
          <pc:docMk/>
          <pc:sldMk cId="855666881" sldId="3365"/>
        </pc:sldMkLst>
      </pc:sldChg>
      <pc:sldChg chg="del">
        <pc:chgData name="Todd Birzer" userId="8117e217f3716a74" providerId="LiveId" clId="{3782C13F-A9C1-4ECA-BBB4-E880202D0930}" dt="2023-05-17T07:35:58.308" v="1299" actId="47"/>
        <pc:sldMkLst>
          <pc:docMk/>
          <pc:sldMk cId="1518310144" sldId="3366"/>
        </pc:sldMkLst>
      </pc:sldChg>
      <pc:sldChg chg="del">
        <pc:chgData name="Todd Birzer" userId="8117e217f3716a74" providerId="LiveId" clId="{3782C13F-A9C1-4ECA-BBB4-E880202D0930}" dt="2023-05-17T07:35:58.308" v="1299" actId="47"/>
        <pc:sldMkLst>
          <pc:docMk/>
          <pc:sldMk cId="1344912114" sldId="3369"/>
        </pc:sldMkLst>
      </pc:sldChg>
      <pc:sldChg chg="del">
        <pc:chgData name="Todd Birzer" userId="8117e217f3716a74" providerId="LiveId" clId="{3782C13F-A9C1-4ECA-BBB4-E880202D0930}" dt="2023-05-17T07:35:58.308" v="1299" actId="47"/>
        <pc:sldMkLst>
          <pc:docMk/>
          <pc:sldMk cId="1039889783" sldId="3370"/>
        </pc:sldMkLst>
      </pc:sldChg>
      <pc:sldChg chg="del">
        <pc:chgData name="Todd Birzer" userId="8117e217f3716a74" providerId="LiveId" clId="{3782C13F-A9C1-4ECA-BBB4-E880202D0930}" dt="2023-05-17T07:35:58.308" v="1299" actId="47"/>
        <pc:sldMkLst>
          <pc:docMk/>
          <pc:sldMk cId="1187494398" sldId="3371"/>
        </pc:sldMkLst>
      </pc:sldChg>
      <pc:sldChg chg="del">
        <pc:chgData name="Todd Birzer" userId="8117e217f3716a74" providerId="LiveId" clId="{3782C13F-A9C1-4ECA-BBB4-E880202D0930}" dt="2023-05-17T07:35:58.308" v="1299" actId="47"/>
        <pc:sldMkLst>
          <pc:docMk/>
          <pc:sldMk cId="1433866590" sldId="3372"/>
        </pc:sldMkLst>
      </pc:sldChg>
      <pc:sldChg chg="del">
        <pc:chgData name="Todd Birzer" userId="8117e217f3716a74" providerId="LiveId" clId="{3782C13F-A9C1-4ECA-BBB4-E880202D0930}" dt="2023-05-17T07:35:58.308" v="1299" actId="47"/>
        <pc:sldMkLst>
          <pc:docMk/>
          <pc:sldMk cId="1693576450" sldId="3373"/>
        </pc:sldMkLst>
      </pc:sldChg>
      <pc:sldChg chg="del">
        <pc:chgData name="Todd Birzer" userId="8117e217f3716a74" providerId="LiveId" clId="{3782C13F-A9C1-4ECA-BBB4-E880202D0930}" dt="2023-05-17T07:35:58.308" v="1299" actId="47"/>
        <pc:sldMkLst>
          <pc:docMk/>
          <pc:sldMk cId="3060694699" sldId="3374"/>
        </pc:sldMkLst>
      </pc:sldChg>
      <pc:sldChg chg="del">
        <pc:chgData name="Todd Birzer" userId="8117e217f3716a74" providerId="LiveId" clId="{3782C13F-A9C1-4ECA-BBB4-E880202D0930}" dt="2023-05-17T07:35:58.308" v="1299" actId="47"/>
        <pc:sldMkLst>
          <pc:docMk/>
          <pc:sldMk cId="334283181" sldId="3379"/>
        </pc:sldMkLst>
      </pc:sldChg>
      <pc:sldChg chg="del">
        <pc:chgData name="Todd Birzer" userId="8117e217f3716a74" providerId="LiveId" clId="{3782C13F-A9C1-4ECA-BBB4-E880202D0930}" dt="2023-05-17T07:35:58.308" v="1299" actId="47"/>
        <pc:sldMkLst>
          <pc:docMk/>
          <pc:sldMk cId="786839867" sldId="3382"/>
        </pc:sldMkLst>
      </pc:sldChg>
      <pc:sldChg chg="del">
        <pc:chgData name="Todd Birzer" userId="8117e217f3716a74" providerId="LiveId" clId="{3782C13F-A9C1-4ECA-BBB4-E880202D0930}" dt="2023-05-17T07:35:58.308" v="1299" actId="47"/>
        <pc:sldMkLst>
          <pc:docMk/>
          <pc:sldMk cId="2564996429" sldId="3383"/>
        </pc:sldMkLst>
      </pc:sldChg>
      <pc:sldChg chg="del">
        <pc:chgData name="Todd Birzer" userId="8117e217f3716a74" providerId="LiveId" clId="{3782C13F-A9C1-4ECA-BBB4-E880202D0930}" dt="2023-05-17T07:35:58.308" v="1299" actId="47"/>
        <pc:sldMkLst>
          <pc:docMk/>
          <pc:sldMk cId="4237317213" sldId="3384"/>
        </pc:sldMkLst>
      </pc:sldChg>
      <pc:sldChg chg="del">
        <pc:chgData name="Todd Birzer" userId="8117e217f3716a74" providerId="LiveId" clId="{3782C13F-A9C1-4ECA-BBB4-E880202D0930}" dt="2023-05-17T07:35:58.308" v="1299" actId="47"/>
        <pc:sldMkLst>
          <pc:docMk/>
          <pc:sldMk cId="1493921105" sldId="3385"/>
        </pc:sldMkLst>
      </pc:sldChg>
      <pc:sldChg chg="del">
        <pc:chgData name="Todd Birzer" userId="8117e217f3716a74" providerId="LiveId" clId="{3782C13F-A9C1-4ECA-BBB4-E880202D0930}" dt="2023-05-17T07:35:58.308" v="1299" actId="47"/>
        <pc:sldMkLst>
          <pc:docMk/>
          <pc:sldMk cId="2633031398" sldId="3386"/>
        </pc:sldMkLst>
      </pc:sldChg>
      <pc:sldChg chg="del">
        <pc:chgData name="Todd Birzer" userId="8117e217f3716a74" providerId="LiveId" clId="{3782C13F-A9C1-4ECA-BBB4-E880202D0930}" dt="2023-05-17T07:35:58.308" v="1299" actId="47"/>
        <pc:sldMkLst>
          <pc:docMk/>
          <pc:sldMk cId="1833510632" sldId="3389"/>
        </pc:sldMkLst>
      </pc:sldChg>
      <pc:sldChg chg="del">
        <pc:chgData name="Todd Birzer" userId="8117e217f3716a74" providerId="LiveId" clId="{3782C13F-A9C1-4ECA-BBB4-E880202D0930}" dt="2023-05-17T07:35:58.308" v="1299" actId="47"/>
        <pc:sldMkLst>
          <pc:docMk/>
          <pc:sldMk cId="547982944" sldId="3390"/>
        </pc:sldMkLst>
      </pc:sldChg>
      <pc:sldChg chg="del">
        <pc:chgData name="Todd Birzer" userId="8117e217f3716a74" providerId="LiveId" clId="{3782C13F-A9C1-4ECA-BBB4-E880202D0930}" dt="2023-05-17T07:35:58.308" v="1299" actId="47"/>
        <pc:sldMkLst>
          <pc:docMk/>
          <pc:sldMk cId="3191019971" sldId="3391"/>
        </pc:sldMkLst>
      </pc:sldChg>
      <pc:sldChg chg="del">
        <pc:chgData name="Todd Birzer" userId="8117e217f3716a74" providerId="LiveId" clId="{3782C13F-A9C1-4ECA-BBB4-E880202D0930}" dt="2023-05-17T07:35:58.308" v="1299" actId="47"/>
        <pc:sldMkLst>
          <pc:docMk/>
          <pc:sldMk cId="1468832892" sldId="3392"/>
        </pc:sldMkLst>
      </pc:sldChg>
      <pc:sldChg chg="del">
        <pc:chgData name="Todd Birzer" userId="8117e217f3716a74" providerId="LiveId" clId="{3782C13F-A9C1-4ECA-BBB4-E880202D0930}" dt="2023-05-17T07:35:58.308" v="1299" actId="47"/>
        <pc:sldMkLst>
          <pc:docMk/>
          <pc:sldMk cId="2484937147" sldId="3393"/>
        </pc:sldMkLst>
      </pc:sldChg>
      <pc:sldChg chg="del">
        <pc:chgData name="Todd Birzer" userId="8117e217f3716a74" providerId="LiveId" clId="{3782C13F-A9C1-4ECA-BBB4-E880202D0930}" dt="2023-05-17T07:35:58.308" v="1299" actId="47"/>
        <pc:sldMkLst>
          <pc:docMk/>
          <pc:sldMk cId="1504993309" sldId="3395"/>
        </pc:sldMkLst>
      </pc:sldChg>
      <pc:sldChg chg="del">
        <pc:chgData name="Todd Birzer" userId="8117e217f3716a74" providerId="LiveId" clId="{3782C13F-A9C1-4ECA-BBB4-E880202D0930}" dt="2023-05-17T07:35:58.308" v="1299" actId="47"/>
        <pc:sldMkLst>
          <pc:docMk/>
          <pc:sldMk cId="2629261500" sldId="3398"/>
        </pc:sldMkLst>
      </pc:sldChg>
      <pc:sldChg chg="del">
        <pc:chgData name="Todd Birzer" userId="8117e217f3716a74" providerId="LiveId" clId="{3782C13F-A9C1-4ECA-BBB4-E880202D0930}" dt="2023-05-17T07:35:58.308" v="1299" actId="47"/>
        <pc:sldMkLst>
          <pc:docMk/>
          <pc:sldMk cId="3722204728" sldId="3399"/>
        </pc:sldMkLst>
      </pc:sldChg>
      <pc:sldChg chg="del">
        <pc:chgData name="Todd Birzer" userId="8117e217f3716a74" providerId="LiveId" clId="{3782C13F-A9C1-4ECA-BBB4-E880202D0930}" dt="2023-05-17T07:35:58.308" v="1299" actId="47"/>
        <pc:sldMkLst>
          <pc:docMk/>
          <pc:sldMk cId="258712643" sldId="3400"/>
        </pc:sldMkLst>
      </pc:sldChg>
      <pc:sldChg chg="del">
        <pc:chgData name="Todd Birzer" userId="8117e217f3716a74" providerId="LiveId" clId="{3782C13F-A9C1-4ECA-BBB4-E880202D0930}" dt="2023-05-17T07:35:58.308" v="1299" actId="47"/>
        <pc:sldMkLst>
          <pc:docMk/>
          <pc:sldMk cId="3747263779" sldId="3401"/>
        </pc:sldMkLst>
      </pc:sldChg>
      <pc:sldChg chg="del">
        <pc:chgData name="Todd Birzer" userId="8117e217f3716a74" providerId="LiveId" clId="{3782C13F-A9C1-4ECA-BBB4-E880202D0930}" dt="2023-05-17T07:35:58.308" v="1299" actId="47"/>
        <pc:sldMkLst>
          <pc:docMk/>
          <pc:sldMk cId="446298765" sldId="3402"/>
        </pc:sldMkLst>
      </pc:sldChg>
      <pc:sldChg chg="del">
        <pc:chgData name="Todd Birzer" userId="8117e217f3716a74" providerId="LiveId" clId="{3782C13F-A9C1-4ECA-BBB4-E880202D0930}" dt="2023-05-17T07:35:58.308" v="1299" actId="47"/>
        <pc:sldMkLst>
          <pc:docMk/>
          <pc:sldMk cId="2388469711" sldId="3404"/>
        </pc:sldMkLst>
      </pc:sldChg>
      <pc:sldChg chg="del">
        <pc:chgData name="Todd Birzer" userId="8117e217f3716a74" providerId="LiveId" clId="{3782C13F-A9C1-4ECA-BBB4-E880202D0930}" dt="2023-05-17T07:35:58.308" v="1299" actId="47"/>
        <pc:sldMkLst>
          <pc:docMk/>
          <pc:sldMk cId="1706376695" sldId="3406"/>
        </pc:sldMkLst>
      </pc:sldChg>
      <pc:sldChg chg="del">
        <pc:chgData name="Todd Birzer" userId="8117e217f3716a74" providerId="LiveId" clId="{3782C13F-A9C1-4ECA-BBB4-E880202D0930}" dt="2023-05-17T07:35:58.308" v="1299" actId="47"/>
        <pc:sldMkLst>
          <pc:docMk/>
          <pc:sldMk cId="410133593" sldId="3407"/>
        </pc:sldMkLst>
      </pc:sldChg>
      <pc:sldChg chg="del">
        <pc:chgData name="Todd Birzer" userId="8117e217f3716a74" providerId="LiveId" clId="{3782C13F-A9C1-4ECA-BBB4-E880202D0930}" dt="2023-05-17T07:35:58.308" v="1299" actId="47"/>
        <pc:sldMkLst>
          <pc:docMk/>
          <pc:sldMk cId="450537405" sldId="3408"/>
        </pc:sldMkLst>
      </pc:sldChg>
      <pc:sldChg chg="del">
        <pc:chgData name="Todd Birzer" userId="8117e217f3716a74" providerId="LiveId" clId="{3782C13F-A9C1-4ECA-BBB4-E880202D0930}" dt="2023-05-17T07:35:58.308" v="1299" actId="47"/>
        <pc:sldMkLst>
          <pc:docMk/>
          <pc:sldMk cId="4033282733" sldId="3409"/>
        </pc:sldMkLst>
      </pc:sldChg>
      <pc:sldChg chg="del">
        <pc:chgData name="Todd Birzer" userId="8117e217f3716a74" providerId="LiveId" clId="{3782C13F-A9C1-4ECA-BBB4-E880202D0930}" dt="2023-05-17T07:35:58.308" v="1299" actId="47"/>
        <pc:sldMkLst>
          <pc:docMk/>
          <pc:sldMk cId="1081543808" sldId="3410"/>
        </pc:sldMkLst>
      </pc:sldChg>
      <pc:sldChg chg="del">
        <pc:chgData name="Todd Birzer" userId="8117e217f3716a74" providerId="LiveId" clId="{3782C13F-A9C1-4ECA-BBB4-E880202D0930}" dt="2023-05-17T07:35:58.308" v="1299" actId="47"/>
        <pc:sldMkLst>
          <pc:docMk/>
          <pc:sldMk cId="1040137481" sldId="3411"/>
        </pc:sldMkLst>
      </pc:sldChg>
      <pc:sldChg chg="del">
        <pc:chgData name="Todd Birzer" userId="8117e217f3716a74" providerId="LiveId" clId="{3782C13F-A9C1-4ECA-BBB4-E880202D0930}" dt="2023-05-17T07:35:58.308" v="1299" actId="47"/>
        <pc:sldMkLst>
          <pc:docMk/>
          <pc:sldMk cId="1491756190" sldId="3412"/>
        </pc:sldMkLst>
      </pc:sldChg>
      <pc:sldChg chg="del">
        <pc:chgData name="Todd Birzer" userId="8117e217f3716a74" providerId="LiveId" clId="{3782C13F-A9C1-4ECA-BBB4-E880202D0930}" dt="2023-05-17T07:35:58.308" v="1299" actId="47"/>
        <pc:sldMkLst>
          <pc:docMk/>
          <pc:sldMk cId="1632888306" sldId="3413"/>
        </pc:sldMkLst>
      </pc:sldChg>
      <pc:sldChg chg="del">
        <pc:chgData name="Todd Birzer" userId="8117e217f3716a74" providerId="LiveId" clId="{3782C13F-A9C1-4ECA-BBB4-E880202D0930}" dt="2023-05-17T07:35:58.308" v="1299" actId="47"/>
        <pc:sldMkLst>
          <pc:docMk/>
          <pc:sldMk cId="2618683933" sldId="3414"/>
        </pc:sldMkLst>
      </pc:sldChg>
      <pc:sldChg chg="del">
        <pc:chgData name="Todd Birzer" userId="8117e217f3716a74" providerId="LiveId" clId="{3782C13F-A9C1-4ECA-BBB4-E880202D0930}" dt="2023-05-17T07:35:58.308" v="1299" actId="47"/>
        <pc:sldMkLst>
          <pc:docMk/>
          <pc:sldMk cId="3779777429" sldId="3415"/>
        </pc:sldMkLst>
      </pc:sldChg>
      <pc:sldChg chg="del">
        <pc:chgData name="Todd Birzer" userId="8117e217f3716a74" providerId="LiveId" clId="{3782C13F-A9C1-4ECA-BBB4-E880202D0930}" dt="2023-05-17T07:35:58.308" v="1299" actId="47"/>
        <pc:sldMkLst>
          <pc:docMk/>
          <pc:sldMk cId="3029265077" sldId="3416"/>
        </pc:sldMkLst>
      </pc:sldChg>
      <pc:sldChg chg="del">
        <pc:chgData name="Todd Birzer" userId="8117e217f3716a74" providerId="LiveId" clId="{3782C13F-A9C1-4ECA-BBB4-E880202D0930}" dt="2023-05-17T07:35:58.308" v="1299" actId="47"/>
        <pc:sldMkLst>
          <pc:docMk/>
          <pc:sldMk cId="2897346595" sldId="3417"/>
        </pc:sldMkLst>
      </pc:sldChg>
      <pc:sldChg chg="del">
        <pc:chgData name="Todd Birzer" userId="8117e217f3716a74" providerId="LiveId" clId="{3782C13F-A9C1-4ECA-BBB4-E880202D0930}" dt="2023-05-17T07:35:58.308" v="1299" actId="47"/>
        <pc:sldMkLst>
          <pc:docMk/>
          <pc:sldMk cId="2413737033" sldId="3419"/>
        </pc:sldMkLst>
      </pc:sldChg>
      <pc:sldChg chg="del">
        <pc:chgData name="Todd Birzer" userId="8117e217f3716a74" providerId="LiveId" clId="{3782C13F-A9C1-4ECA-BBB4-E880202D0930}" dt="2023-05-17T07:35:58.308" v="1299" actId="47"/>
        <pc:sldMkLst>
          <pc:docMk/>
          <pc:sldMk cId="2839760309" sldId="3420"/>
        </pc:sldMkLst>
      </pc:sldChg>
      <pc:sldChg chg="del">
        <pc:chgData name="Todd Birzer" userId="8117e217f3716a74" providerId="LiveId" clId="{3782C13F-A9C1-4ECA-BBB4-E880202D0930}" dt="2023-05-17T07:35:58.308" v="1299" actId="47"/>
        <pc:sldMkLst>
          <pc:docMk/>
          <pc:sldMk cId="2864655796" sldId="3421"/>
        </pc:sldMkLst>
      </pc:sldChg>
      <pc:sldChg chg="del">
        <pc:chgData name="Todd Birzer" userId="8117e217f3716a74" providerId="LiveId" clId="{3782C13F-A9C1-4ECA-BBB4-E880202D0930}" dt="2023-05-17T07:35:58.308" v="1299" actId="47"/>
        <pc:sldMkLst>
          <pc:docMk/>
          <pc:sldMk cId="1161276416" sldId="3422"/>
        </pc:sldMkLst>
      </pc:sldChg>
      <pc:sldChg chg="del">
        <pc:chgData name="Todd Birzer" userId="8117e217f3716a74" providerId="LiveId" clId="{3782C13F-A9C1-4ECA-BBB4-E880202D0930}" dt="2023-05-17T07:35:58.308" v="1299" actId="47"/>
        <pc:sldMkLst>
          <pc:docMk/>
          <pc:sldMk cId="2548727734" sldId="3423"/>
        </pc:sldMkLst>
      </pc:sldChg>
      <pc:sldChg chg="del">
        <pc:chgData name="Todd Birzer" userId="8117e217f3716a74" providerId="LiveId" clId="{3782C13F-A9C1-4ECA-BBB4-E880202D0930}" dt="2023-05-17T07:35:58.308" v="1299" actId="47"/>
        <pc:sldMkLst>
          <pc:docMk/>
          <pc:sldMk cId="4159308835" sldId="3424"/>
        </pc:sldMkLst>
      </pc:sldChg>
      <pc:sldChg chg="del">
        <pc:chgData name="Todd Birzer" userId="8117e217f3716a74" providerId="LiveId" clId="{3782C13F-A9C1-4ECA-BBB4-E880202D0930}" dt="2023-05-17T07:35:58.308" v="1299" actId="47"/>
        <pc:sldMkLst>
          <pc:docMk/>
          <pc:sldMk cId="2634470026" sldId="3425"/>
        </pc:sldMkLst>
      </pc:sldChg>
      <pc:sldChg chg="del">
        <pc:chgData name="Todd Birzer" userId="8117e217f3716a74" providerId="LiveId" clId="{3782C13F-A9C1-4ECA-BBB4-E880202D0930}" dt="2023-05-17T07:35:58.308" v="1299" actId="47"/>
        <pc:sldMkLst>
          <pc:docMk/>
          <pc:sldMk cId="2821055241" sldId="3426"/>
        </pc:sldMkLst>
      </pc:sldChg>
      <pc:sldChg chg="del">
        <pc:chgData name="Todd Birzer" userId="8117e217f3716a74" providerId="LiveId" clId="{3782C13F-A9C1-4ECA-BBB4-E880202D0930}" dt="2023-05-17T07:35:58.308" v="1299" actId="47"/>
        <pc:sldMkLst>
          <pc:docMk/>
          <pc:sldMk cId="3035818585" sldId="3429"/>
        </pc:sldMkLst>
      </pc:sldChg>
      <pc:sldChg chg="del">
        <pc:chgData name="Todd Birzer" userId="8117e217f3716a74" providerId="LiveId" clId="{3782C13F-A9C1-4ECA-BBB4-E880202D0930}" dt="2023-05-17T07:35:58.308" v="1299" actId="47"/>
        <pc:sldMkLst>
          <pc:docMk/>
          <pc:sldMk cId="1697138670" sldId="3430"/>
        </pc:sldMkLst>
      </pc:sldChg>
      <pc:sldChg chg="del">
        <pc:chgData name="Todd Birzer" userId="8117e217f3716a74" providerId="LiveId" clId="{3782C13F-A9C1-4ECA-BBB4-E880202D0930}" dt="2023-05-17T07:35:58.308" v="1299" actId="47"/>
        <pc:sldMkLst>
          <pc:docMk/>
          <pc:sldMk cId="2435714356" sldId="3431"/>
        </pc:sldMkLst>
      </pc:sldChg>
      <pc:sldChg chg="del">
        <pc:chgData name="Todd Birzer" userId="8117e217f3716a74" providerId="LiveId" clId="{3782C13F-A9C1-4ECA-BBB4-E880202D0930}" dt="2023-05-17T07:35:58.308" v="1299" actId="47"/>
        <pc:sldMkLst>
          <pc:docMk/>
          <pc:sldMk cId="4188260326" sldId="3432"/>
        </pc:sldMkLst>
      </pc:sldChg>
      <pc:sldChg chg="del">
        <pc:chgData name="Todd Birzer" userId="8117e217f3716a74" providerId="LiveId" clId="{3782C13F-A9C1-4ECA-BBB4-E880202D0930}" dt="2023-05-17T07:35:58.308" v="1299" actId="47"/>
        <pc:sldMkLst>
          <pc:docMk/>
          <pc:sldMk cId="1242129416" sldId="3433"/>
        </pc:sldMkLst>
      </pc:sldChg>
      <pc:sldChg chg="del">
        <pc:chgData name="Todd Birzer" userId="8117e217f3716a74" providerId="LiveId" clId="{3782C13F-A9C1-4ECA-BBB4-E880202D0930}" dt="2023-05-17T07:35:58.308" v="1299" actId="47"/>
        <pc:sldMkLst>
          <pc:docMk/>
          <pc:sldMk cId="1962245434" sldId="3434"/>
        </pc:sldMkLst>
      </pc:sldChg>
      <pc:sldChg chg="del">
        <pc:chgData name="Todd Birzer" userId="8117e217f3716a74" providerId="LiveId" clId="{3782C13F-A9C1-4ECA-BBB4-E880202D0930}" dt="2023-05-17T07:35:58.308" v="1299" actId="47"/>
        <pc:sldMkLst>
          <pc:docMk/>
          <pc:sldMk cId="1813853645" sldId="3435"/>
        </pc:sldMkLst>
      </pc:sldChg>
      <pc:sldChg chg="del">
        <pc:chgData name="Todd Birzer" userId="8117e217f3716a74" providerId="LiveId" clId="{3782C13F-A9C1-4ECA-BBB4-E880202D0930}" dt="2023-05-17T07:35:58.308" v="1299" actId="47"/>
        <pc:sldMkLst>
          <pc:docMk/>
          <pc:sldMk cId="2041287745" sldId="3436"/>
        </pc:sldMkLst>
      </pc:sldChg>
      <pc:sldChg chg="del">
        <pc:chgData name="Todd Birzer" userId="8117e217f3716a74" providerId="LiveId" clId="{3782C13F-A9C1-4ECA-BBB4-E880202D0930}" dt="2023-05-17T07:35:58.308" v="1299" actId="47"/>
        <pc:sldMkLst>
          <pc:docMk/>
          <pc:sldMk cId="3734437403" sldId="3437"/>
        </pc:sldMkLst>
      </pc:sldChg>
      <pc:sldChg chg="del">
        <pc:chgData name="Todd Birzer" userId="8117e217f3716a74" providerId="LiveId" clId="{3782C13F-A9C1-4ECA-BBB4-E880202D0930}" dt="2023-05-17T07:35:58.308" v="1299" actId="47"/>
        <pc:sldMkLst>
          <pc:docMk/>
          <pc:sldMk cId="189775768" sldId="3438"/>
        </pc:sldMkLst>
      </pc:sldChg>
      <pc:sldChg chg="del">
        <pc:chgData name="Todd Birzer" userId="8117e217f3716a74" providerId="LiveId" clId="{3782C13F-A9C1-4ECA-BBB4-E880202D0930}" dt="2023-05-17T07:35:58.308" v="1299" actId="47"/>
        <pc:sldMkLst>
          <pc:docMk/>
          <pc:sldMk cId="2039232095" sldId="3439"/>
        </pc:sldMkLst>
      </pc:sldChg>
      <pc:sldChg chg="del">
        <pc:chgData name="Todd Birzer" userId="8117e217f3716a74" providerId="LiveId" clId="{3782C13F-A9C1-4ECA-BBB4-E880202D0930}" dt="2023-05-17T07:35:58.308" v="1299" actId="47"/>
        <pc:sldMkLst>
          <pc:docMk/>
          <pc:sldMk cId="2657018746" sldId="3440"/>
        </pc:sldMkLst>
      </pc:sldChg>
      <pc:sldChg chg="del">
        <pc:chgData name="Todd Birzer" userId="8117e217f3716a74" providerId="LiveId" clId="{3782C13F-A9C1-4ECA-BBB4-E880202D0930}" dt="2023-05-17T07:35:58.308" v="1299" actId="47"/>
        <pc:sldMkLst>
          <pc:docMk/>
          <pc:sldMk cId="1411117410" sldId="3441"/>
        </pc:sldMkLst>
      </pc:sldChg>
      <pc:sldChg chg="del">
        <pc:chgData name="Todd Birzer" userId="8117e217f3716a74" providerId="LiveId" clId="{3782C13F-A9C1-4ECA-BBB4-E880202D0930}" dt="2023-05-17T07:35:58.308" v="1299" actId="47"/>
        <pc:sldMkLst>
          <pc:docMk/>
          <pc:sldMk cId="310258277" sldId="3442"/>
        </pc:sldMkLst>
      </pc:sldChg>
      <pc:sldChg chg="del">
        <pc:chgData name="Todd Birzer" userId="8117e217f3716a74" providerId="LiveId" clId="{3782C13F-A9C1-4ECA-BBB4-E880202D0930}" dt="2023-05-17T07:35:58.308" v="1299" actId="47"/>
        <pc:sldMkLst>
          <pc:docMk/>
          <pc:sldMk cId="2084076044" sldId="3443"/>
        </pc:sldMkLst>
      </pc:sldChg>
      <pc:sldChg chg="del">
        <pc:chgData name="Todd Birzer" userId="8117e217f3716a74" providerId="LiveId" clId="{3782C13F-A9C1-4ECA-BBB4-E880202D0930}" dt="2023-05-17T07:35:58.308" v="1299" actId="47"/>
        <pc:sldMkLst>
          <pc:docMk/>
          <pc:sldMk cId="2946463609" sldId="3444"/>
        </pc:sldMkLst>
      </pc:sldChg>
      <pc:sldChg chg="del">
        <pc:chgData name="Todd Birzer" userId="8117e217f3716a74" providerId="LiveId" clId="{3782C13F-A9C1-4ECA-BBB4-E880202D0930}" dt="2023-05-17T07:35:58.308" v="1299" actId="47"/>
        <pc:sldMkLst>
          <pc:docMk/>
          <pc:sldMk cId="1531146942" sldId="3445"/>
        </pc:sldMkLst>
      </pc:sldChg>
      <pc:sldChg chg="del">
        <pc:chgData name="Todd Birzer" userId="8117e217f3716a74" providerId="LiveId" clId="{3782C13F-A9C1-4ECA-BBB4-E880202D0930}" dt="2023-05-17T07:35:58.308" v="1299" actId="47"/>
        <pc:sldMkLst>
          <pc:docMk/>
          <pc:sldMk cId="1834670672" sldId="3446"/>
        </pc:sldMkLst>
      </pc:sldChg>
      <pc:sldChg chg="del">
        <pc:chgData name="Todd Birzer" userId="8117e217f3716a74" providerId="LiveId" clId="{3782C13F-A9C1-4ECA-BBB4-E880202D0930}" dt="2023-05-17T07:35:58.308" v="1299" actId="47"/>
        <pc:sldMkLst>
          <pc:docMk/>
          <pc:sldMk cId="1568055008" sldId="3447"/>
        </pc:sldMkLst>
      </pc:sldChg>
      <pc:sldChg chg="addSp delSp modSp new mod">
        <pc:chgData name="Todd Birzer" userId="8117e217f3716a74" providerId="LiveId" clId="{3782C13F-A9C1-4ECA-BBB4-E880202D0930}" dt="2023-06-12T07:27:07.543" v="1337" actId="27636"/>
        <pc:sldMkLst>
          <pc:docMk/>
          <pc:sldMk cId="3425686607" sldId="3448"/>
        </pc:sldMkLst>
        <pc:spChg chg="mod">
          <ac:chgData name="Todd Birzer" userId="8117e217f3716a74" providerId="LiveId" clId="{3782C13F-A9C1-4ECA-BBB4-E880202D0930}" dt="2023-06-12T07:25:34.349" v="1320" actId="6549"/>
          <ac:spMkLst>
            <pc:docMk/>
            <pc:sldMk cId="3425686607" sldId="3448"/>
            <ac:spMk id="2" creationId="{B3A01F14-5207-41DE-5379-2E25411F487C}"/>
          </ac:spMkLst>
        </pc:spChg>
        <pc:spChg chg="mod">
          <ac:chgData name="Todd Birzer" userId="8117e217f3716a74" providerId="LiveId" clId="{3782C13F-A9C1-4ECA-BBB4-E880202D0930}" dt="2023-06-12T07:27:07.543" v="1337" actId="27636"/>
          <ac:spMkLst>
            <pc:docMk/>
            <pc:sldMk cId="3425686607" sldId="3448"/>
            <ac:spMk id="3" creationId="{89F23BF5-70B4-114E-BF9A-92AA6337E5D0}"/>
          </ac:spMkLst>
        </pc:spChg>
        <pc:spChg chg="del mod">
          <ac:chgData name="Todd Birzer" userId="8117e217f3716a74" providerId="LiveId" clId="{3782C13F-A9C1-4ECA-BBB4-E880202D0930}" dt="2023-05-17T06:46:06.270" v="94" actId="478"/>
          <ac:spMkLst>
            <pc:docMk/>
            <pc:sldMk cId="3425686607" sldId="3448"/>
            <ac:spMk id="4" creationId="{72D0DFDC-04EA-8A7A-EE2C-17ADF2E84C40}"/>
          </ac:spMkLst>
        </pc:spChg>
        <pc:spChg chg="add mod">
          <ac:chgData name="Todd Birzer" userId="8117e217f3716a74" providerId="LiveId" clId="{3782C13F-A9C1-4ECA-BBB4-E880202D0930}" dt="2023-05-17T07:12:11.215" v="716" actId="6549"/>
          <ac:spMkLst>
            <pc:docMk/>
            <pc:sldMk cId="3425686607" sldId="3448"/>
            <ac:spMk id="6" creationId="{C1733D8E-1926-413F-B696-4C73ED1C3E94}"/>
          </ac:spMkLst>
        </pc:spChg>
        <pc:spChg chg="add mod">
          <ac:chgData name="Todd Birzer" userId="8117e217f3716a74" providerId="LiveId" clId="{3782C13F-A9C1-4ECA-BBB4-E880202D0930}" dt="2023-05-17T07:12:51.739" v="720" actId="1036"/>
          <ac:spMkLst>
            <pc:docMk/>
            <pc:sldMk cId="3425686607" sldId="3448"/>
            <ac:spMk id="7" creationId="{7D103FA6-6968-0233-1145-84312F7165B7}"/>
          </ac:spMkLst>
        </pc:spChg>
        <pc:spChg chg="add mod">
          <ac:chgData name="Todd Birzer" userId="8117e217f3716a74" providerId="LiveId" clId="{3782C13F-A9C1-4ECA-BBB4-E880202D0930}" dt="2023-05-17T07:07:41.488" v="689" actId="13822"/>
          <ac:spMkLst>
            <pc:docMk/>
            <pc:sldMk cId="3425686607" sldId="3448"/>
            <ac:spMk id="8" creationId="{581F09AE-0F43-F4A7-54B7-88DF09A04469}"/>
          </ac:spMkLst>
        </pc:spChg>
        <pc:spChg chg="add mod">
          <ac:chgData name="Todd Birzer" userId="8117e217f3716a74" providerId="LiveId" clId="{3782C13F-A9C1-4ECA-BBB4-E880202D0930}" dt="2023-05-17T07:08:03.009" v="694" actId="20577"/>
          <ac:spMkLst>
            <pc:docMk/>
            <pc:sldMk cId="3425686607" sldId="3448"/>
            <ac:spMk id="9" creationId="{9D32CD5D-D1B4-D01D-3065-396033D3171B}"/>
          </ac:spMkLst>
        </pc:spChg>
        <pc:spChg chg="add mod">
          <ac:chgData name="Todd Birzer" userId="8117e217f3716a74" providerId="LiveId" clId="{3782C13F-A9C1-4ECA-BBB4-E880202D0930}" dt="2023-05-17T07:08:09.824" v="696" actId="20577"/>
          <ac:spMkLst>
            <pc:docMk/>
            <pc:sldMk cId="3425686607" sldId="3448"/>
            <ac:spMk id="10" creationId="{5C337191-4A12-55C4-A347-8B0CE6CF5A96}"/>
          </ac:spMkLst>
        </pc:spChg>
        <pc:spChg chg="add mod">
          <ac:chgData name="Todd Birzer" userId="8117e217f3716a74" providerId="LiveId" clId="{3782C13F-A9C1-4ECA-BBB4-E880202D0930}" dt="2023-05-17T07:08:27.835" v="700" actId="13822"/>
          <ac:spMkLst>
            <pc:docMk/>
            <pc:sldMk cId="3425686607" sldId="3448"/>
            <ac:spMk id="11" creationId="{62CF4E63-EA27-7DF3-34B0-E17EB5516D0B}"/>
          </ac:spMkLst>
        </pc:spChg>
        <pc:spChg chg="add del mod">
          <ac:chgData name="Todd Birzer" userId="8117e217f3716a74" providerId="LiveId" clId="{3782C13F-A9C1-4ECA-BBB4-E880202D0930}" dt="2023-05-17T07:08:30.783" v="701" actId="478"/>
          <ac:spMkLst>
            <pc:docMk/>
            <pc:sldMk cId="3425686607" sldId="3448"/>
            <ac:spMk id="12" creationId="{2E9C70CA-9660-AD79-613B-77C3819E7FA1}"/>
          </ac:spMkLst>
        </pc:spChg>
        <pc:picChg chg="add mod modCrop">
          <ac:chgData name="Todd Birzer" userId="8117e217f3716a74" providerId="LiveId" clId="{3782C13F-A9C1-4ECA-BBB4-E880202D0930}" dt="2023-05-17T06:43:54.804" v="80" actId="1076"/>
          <ac:picMkLst>
            <pc:docMk/>
            <pc:sldMk cId="3425686607" sldId="3448"/>
            <ac:picMk id="5" creationId="{9F3BBAE7-9A40-39A8-0455-A79D707B0818}"/>
          </ac:picMkLst>
        </pc:picChg>
        <pc:picChg chg="add del mod modCrop">
          <ac:chgData name="Todd Birzer" userId="8117e217f3716a74" providerId="LiveId" clId="{3782C13F-A9C1-4ECA-BBB4-E880202D0930}" dt="2023-05-17T09:05:21.280" v="1315" actId="478"/>
          <ac:picMkLst>
            <pc:docMk/>
            <pc:sldMk cId="3425686607" sldId="3448"/>
            <ac:picMk id="12" creationId="{15ED574A-040D-5161-C3E5-D45E6BEC6FF8}"/>
          </ac:picMkLst>
        </pc:picChg>
      </pc:sldChg>
      <pc:sldChg chg="addSp delSp modSp new mod modClrScheme chgLayout">
        <pc:chgData name="Todd Birzer" userId="8117e217f3716a74" providerId="LiveId" clId="{3782C13F-A9C1-4ECA-BBB4-E880202D0930}" dt="2023-05-17T07:39:20.080" v="1302" actId="20577"/>
        <pc:sldMkLst>
          <pc:docMk/>
          <pc:sldMk cId="878781312" sldId="3449"/>
        </pc:sldMkLst>
        <pc:spChg chg="del mod ord">
          <ac:chgData name="Todd Birzer" userId="8117e217f3716a74" providerId="LiveId" clId="{3782C13F-A9C1-4ECA-BBB4-E880202D0930}" dt="2023-05-17T07:13:41.956" v="722" actId="700"/>
          <ac:spMkLst>
            <pc:docMk/>
            <pc:sldMk cId="878781312" sldId="3449"/>
            <ac:spMk id="2" creationId="{788DF874-43BC-95E1-C49A-47419F84EE92}"/>
          </ac:spMkLst>
        </pc:spChg>
        <pc:spChg chg="del mod ord">
          <ac:chgData name="Todd Birzer" userId="8117e217f3716a74" providerId="LiveId" clId="{3782C13F-A9C1-4ECA-BBB4-E880202D0930}" dt="2023-05-17T07:13:41.956" v="722" actId="700"/>
          <ac:spMkLst>
            <pc:docMk/>
            <pc:sldMk cId="878781312" sldId="3449"/>
            <ac:spMk id="3" creationId="{F507E228-C2FF-80D2-C0CF-786A0DFD29BD}"/>
          </ac:spMkLst>
        </pc:spChg>
        <pc:spChg chg="del">
          <ac:chgData name="Todd Birzer" userId="8117e217f3716a74" providerId="LiveId" clId="{3782C13F-A9C1-4ECA-BBB4-E880202D0930}" dt="2023-05-17T07:13:41.956" v="722" actId="700"/>
          <ac:spMkLst>
            <pc:docMk/>
            <pc:sldMk cId="878781312" sldId="3449"/>
            <ac:spMk id="4" creationId="{C2A3EB92-1000-AC96-CC96-7E9C048D5E43}"/>
          </ac:spMkLst>
        </pc:spChg>
        <pc:spChg chg="add mod ord">
          <ac:chgData name="Todd Birzer" userId="8117e217f3716a74" providerId="LiveId" clId="{3782C13F-A9C1-4ECA-BBB4-E880202D0930}" dt="2023-05-17T07:22:19.567" v="1001" actId="1076"/>
          <ac:spMkLst>
            <pc:docMk/>
            <pc:sldMk cId="878781312" sldId="3449"/>
            <ac:spMk id="5" creationId="{BAD589EC-2E65-B39B-888B-FBDDBE2639ED}"/>
          </ac:spMkLst>
        </pc:spChg>
        <pc:spChg chg="add del mod ord">
          <ac:chgData name="Todd Birzer" userId="8117e217f3716a74" providerId="LiveId" clId="{3782C13F-A9C1-4ECA-BBB4-E880202D0930}" dt="2023-05-17T07:13:44.368" v="723" actId="478"/>
          <ac:spMkLst>
            <pc:docMk/>
            <pc:sldMk cId="878781312" sldId="3449"/>
            <ac:spMk id="6" creationId="{18179579-8386-89BB-0AAF-6C2BF0C36F0B}"/>
          </ac:spMkLst>
        </pc:spChg>
        <pc:spChg chg="add mod">
          <ac:chgData name="Todd Birzer" userId="8117e217f3716a74" providerId="LiveId" clId="{3782C13F-A9C1-4ECA-BBB4-E880202D0930}" dt="2023-05-17T07:33:58.302" v="1209" actId="14100"/>
          <ac:spMkLst>
            <pc:docMk/>
            <pc:sldMk cId="878781312" sldId="3449"/>
            <ac:spMk id="8" creationId="{22C700EB-381B-5B53-7D1A-81AFA4773544}"/>
          </ac:spMkLst>
        </pc:spChg>
        <pc:spChg chg="add mod">
          <ac:chgData name="Todd Birzer" userId="8117e217f3716a74" providerId="LiveId" clId="{3782C13F-A9C1-4ECA-BBB4-E880202D0930}" dt="2023-05-17T07:35:32.635" v="1297" actId="114"/>
          <ac:spMkLst>
            <pc:docMk/>
            <pc:sldMk cId="878781312" sldId="3449"/>
            <ac:spMk id="9" creationId="{5DB06E3B-E4F9-09C5-2EF6-A1EF43DD1E9C}"/>
          </ac:spMkLst>
        </pc:spChg>
        <pc:graphicFrameChg chg="add mod modGraphic">
          <ac:chgData name="Todd Birzer" userId="8117e217f3716a74" providerId="LiveId" clId="{3782C13F-A9C1-4ECA-BBB4-E880202D0930}" dt="2023-05-17T07:39:20.080" v="1302" actId="20577"/>
          <ac:graphicFrameMkLst>
            <pc:docMk/>
            <pc:sldMk cId="878781312" sldId="3449"/>
            <ac:graphicFrameMk id="7" creationId="{01528355-D6D5-CA8A-82C6-C4388C3146B9}"/>
          </ac:graphicFrameMkLst>
        </pc:graphicFrameChg>
      </pc:sldChg>
      <pc:sldChg chg="delSp del mod">
        <pc:chgData name="Todd Birzer" userId="8117e217f3716a74" providerId="LiveId" clId="{3782C13F-A9C1-4ECA-BBB4-E880202D0930}" dt="2023-05-17T09:05:28.858" v="1316" actId="47"/>
        <pc:sldMkLst>
          <pc:docMk/>
          <pc:sldMk cId="1321937313" sldId="3450"/>
        </pc:sldMkLst>
        <pc:picChg chg="del">
          <ac:chgData name="Todd Birzer" userId="8117e217f3716a74" providerId="LiveId" clId="{3782C13F-A9C1-4ECA-BBB4-E880202D0930}" dt="2023-05-17T09:05:12.395" v="1314" actId="478"/>
          <ac:picMkLst>
            <pc:docMk/>
            <pc:sldMk cId="1321937313" sldId="3450"/>
            <ac:picMk id="5" creationId="{9F3BBAE7-9A40-39A8-0455-A79D707B0818}"/>
          </ac:picMkLst>
        </pc:picChg>
      </pc:sldChg>
      <pc:sldMasterChg chg="modSp mod">
        <pc:chgData name="Todd Birzer" userId="8117e217f3716a74" providerId="LiveId" clId="{3782C13F-A9C1-4ECA-BBB4-E880202D0930}" dt="2023-05-18T07:28:38.174" v="1319" actId="404"/>
        <pc:sldMasterMkLst>
          <pc:docMk/>
          <pc:sldMasterMk cId="4205972211" sldId="2147483660"/>
        </pc:sldMasterMkLst>
        <pc:spChg chg="mod">
          <ac:chgData name="Todd Birzer" userId="8117e217f3716a74" providerId="LiveId" clId="{3782C13F-A9C1-4ECA-BBB4-E880202D0930}" dt="2023-05-18T07:28:38.174" v="1319" actId="404"/>
          <ac:spMkLst>
            <pc:docMk/>
            <pc:sldMasterMk cId="4205972211" sldId="2147483660"/>
            <ac:spMk id="11"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6942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sz="quarter" idx="1"/>
          </p:nvPr>
        </p:nvSpPr>
        <p:spPr>
          <a:xfrm>
            <a:off x="4023093" y="0"/>
            <a:ext cx="3077740" cy="469424"/>
          </a:xfrm>
          <a:prstGeom prst="rect">
            <a:avLst/>
          </a:prstGeom>
        </p:spPr>
        <p:txBody>
          <a:bodyPr vert="horz" lIns="94218" tIns="47109" rIns="94218" bIns="47109" rtlCol="0"/>
          <a:lstStyle>
            <a:lvl1pPr algn="r">
              <a:defRPr sz="1200"/>
            </a:lvl1pPr>
          </a:lstStyle>
          <a:p>
            <a:fld id="{999DE34A-B09E-4255-8C69-8449F27E2E7F}" type="datetimeFigureOut">
              <a:rPr lang="en-US" smtClean="0"/>
              <a:t>6/12/2023</a:t>
            </a:fld>
            <a:endParaRPr lang="en-US"/>
          </a:p>
        </p:txBody>
      </p:sp>
      <p:sp>
        <p:nvSpPr>
          <p:cNvPr id="4" name="Footer Placeholder 3"/>
          <p:cNvSpPr>
            <a:spLocks noGrp="1"/>
          </p:cNvSpPr>
          <p:nvPr>
            <p:ph type="ftr" sz="quarter" idx="2"/>
          </p:nvPr>
        </p:nvSpPr>
        <p:spPr>
          <a:xfrm>
            <a:off x="0" y="8917422"/>
            <a:ext cx="3077740" cy="469424"/>
          </a:xfrm>
          <a:prstGeom prst="rect">
            <a:avLst/>
          </a:prstGeom>
        </p:spPr>
        <p:txBody>
          <a:bodyPr vert="horz" lIns="94218" tIns="47109" rIns="94218" bIns="47109" rtlCol="0" anchor="b"/>
          <a:lstStyle>
            <a:lvl1pPr algn="l">
              <a:defRPr sz="1200"/>
            </a:lvl1pPr>
          </a:lstStyle>
          <a:p>
            <a:endParaRPr lang="en-US"/>
          </a:p>
        </p:txBody>
      </p:sp>
      <p:sp>
        <p:nvSpPr>
          <p:cNvPr id="5" name="Slide Number Placeholder 4"/>
          <p:cNvSpPr>
            <a:spLocks noGrp="1"/>
          </p:cNvSpPr>
          <p:nvPr>
            <p:ph type="sldNum" sz="quarter" idx="3"/>
          </p:nvPr>
        </p:nvSpPr>
        <p:spPr>
          <a:xfrm>
            <a:off x="4023093" y="8917422"/>
            <a:ext cx="3077740" cy="469424"/>
          </a:xfrm>
          <a:prstGeom prst="rect">
            <a:avLst/>
          </a:prstGeom>
        </p:spPr>
        <p:txBody>
          <a:bodyPr vert="horz" lIns="94218" tIns="47109" rIns="94218" bIns="47109" rtlCol="0" anchor="b"/>
          <a:lstStyle>
            <a:lvl1pPr algn="r">
              <a:defRPr sz="1200"/>
            </a:lvl1pPr>
          </a:lstStyle>
          <a:p>
            <a:fld id="{924D0EAB-474F-464F-AA7C-928B82A76B25}" type="slidenum">
              <a:rPr lang="en-US" smtClean="0"/>
              <a:t>‹#›</a:t>
            </a:fld>
            <a:endParaRPr lang="en-US"/>
          </a:p>
        </p:txBody>
      </p:sp>
    </p:spTree>
    <p:extLst>
      <p:ext uri="{BB962C8B-B14F-4D97-AF65-F5344CB8AC3E}">
        <p14:creationId xmlns:p14="http://schemas.microsoft.com/office/powerpoint/2010/main" val="3330335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69424"/>
          </a:xfrm>
          <a:prstGeom prst="rect">
            <a:avLst/>
          </a:prstGeom>
        </p:spPr>
        <p:txBody>
          <a:bodyPr vert="horz" lIns="94218" tIns="47109" rIns="94218" bIns="47109" rtlCol="0"/>
          <a:lstStyle>
            <a:lvl1pPr algn="l">
              <a:defRPr sz="1200"/>
            </a:lvl1pPr>
          </a:lstStyle>
          <a:p>
            <a:endParaRPr lang="en-US"/>
          </a:p>
        </p:txBody>
      </p:sp>
      <p:sp>
        <p:nvSpPr>
          <p:cNvPr id="3" name="Date Placeholder 2"/>
          <p:cNvSpPr>
            <a:spLocks noGrp="1"/>
          </p:cNvSpPr>
          <p:nvPr>
            <p:ph type="dt" idx="1"/>
          </p:nvPr>
        </p:nvSpPr>
        <p:spPr>
          <a:xfrm>
            <a:off x="4023093" y="0"/>
            <a:ext cx="3077740" cy="469424"/>
          </a:xfrm>
          <a:prstGeom prst="rect">
            <a:avLst/>
          </a:prstGeom>
        </p:spPr>
        <p:txBody>
          <a:bodyPr vert="horz" lIns="94218" tIns="47109" rIns="94218" bIns="47109" rtlCol="0"/>
          <a:lstStyle>
            <a:lvl1pPr algn="r">
              <a:defRPr sz="1200"/>
            </a:lvl1pPr>
          </a:lstStyle>
          <a:p>
            <a:fld id="{A32451FF-D179-4798-9813-165EDCD5F412}" type="datetimeFigureOut">
              <a:rPr lang="en-US" smtClean="0"/>
              <a:t>6/12/2023</a:t>
            </a:fld>
            <a:endParaRPr lang="en-US"/>
          </a:p>
        </p:txBody>
      </p:sp>
      <p:sp>
        <p:nvSpPr>
          <p:cNvPr id="4" name="Slide Image Placeholder 3"/>
          <p:cNvSpPr>
            <a:spLocks noGrp="1" noRot="1" noChangeAspect="1"/>
          </p:cNvSpPr>
          <p:nvPr>
            <p:ph type="sldImg" idx="2"/>
          </p:nvPr>
        </p:nvSpPr>
        <p:spPr>
          <a:xfrm>
            <a:off x="420688" y="703263"/>
            <a:ext cx="6261100" cy="3521075"/>
          </a:xfrm>
          <a:prstGeom prst="rect">
            <a:avLst/>
          </a:prstGeom>
          <a:noFill/>
          <a:ln w="12700">
            <a:solidFill>
              <a:prstClr val="black"/>
            </a:solidFill>
          </a:ln>
        </p:spPr>
        <p:txBody>
          <a:bodyPr vert="horz" lIns="94218" tIns="47109" rIns="94218" bIns="47109"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18" tIns="47109" rIns="94218" bIns="4710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40" cy="469424"/>
          </a:xfrm>
          <a:prstGeom prst="rect">
            <a:avLst/>
          </a:prstGeom>
        </p:spPr>
        <p:txBody>
          <a:bodyPr vert="horz" lIns="94218" tIns="47109" rIns="94218" bIns="47109"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2"/>
            <a:ext cx="3077740" cy="469424"/>
          </a:xfrm>
          <a:prstGeom prst="rect">
            <a:avLst/>
          </a:prstGeom>
        </p:spPr>
        <p:txBody>
          <a:bodyPr vert="horz" lIns="94218" tIns="47109" rIns="94218" bIns="47109" rtlCol="0" anchor="b"/>
          <a:lstStyle>
            <a:lvl1pPr algn="r">
              <a:defRPr sz="1200"/>
            </a:lvl1pPr>
          </a:lstStyle>
          <a:p>
            <a:fld id="{75E0615F-E3B3-49F6-A227-2E08AFC9D1A5}" type="slidenum">
              <a:rPr lang="en-US" smtClean="0"/>
              <a:t>‹#›</a:t>
            </a:fld>
            <a:endParaRPr lang="en-US"/>
          </a:p>
        </p:txBody>
      </p:sp>
    </p:spTree>
    <p:extLst>
      <p:ext uri="{BB962C8B-B14F-4D97-AF65-F5344CB8AC3E}">
        <p14:creationId xmlns:p14="http://schemas.microsoft.com/office/powerpoint/2010/main" val="3315921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63816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2590799"/>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141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223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96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95250"/>
            <a:ext cx="3008313" cy="871538"/>
          </a:xfrm>
        </p:spPr>
        <p:txBody>
          <a:bodyPr anchor="b">
            <a:normAutofit/>
          </a:bodyPr>
          <a:lstStyle>
            <a:lvl1pPr algn="l">
              <a:defRPr sz="2400" b="1"/>
            </a:lvl1pPr>
          </a:lstStyle>
          <a:p>
            <a:r>
              <a:rPr lang="en-US" dirty="0"/>
              <a:t>Click to edit Master title style</a:t>
            </a:r>
          </a:p>
        </p:txBody>
      </p:sp>
      <p:sp>
        <p:nvSpPr>
          <p:cNvPr id="3" name="Content Placeholder 2"/>
          <p:cNvSpPr>
            <a:spLocks noGrp="1"/>
          </p:cNvSpPr>
          <p:nvPr>
            <p:ph idx="1"/>
          </p:nvPr>
        </p:nvSpPr>
        <p:spPr>
          <a:xfrm>
            <a:off x="4191000" y="204788"/>
            <a:ext cx="4724400" cy="4576762"/>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04800" y="700088"/>
            <a:ext cx="3008313" cy="3518297"/>
          </a:xfrm>
        </p:spPr>
        <p:txBody>
          <a:bodyPr/>
          <a:lstStyle>
            <a:lvl1pPr marL="0" indent="0">
              <a:buNone/>
              <a:defRPr sz="1400">
                <a:latin typeface="Zilla Slab" pitchFamily="2" charset="0"/>
                <a:ea typeface="Zilla Slab"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11251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7446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053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21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050"/>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71550"/>
            <a:ext cx="82296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4145440" y="4897279"/>
            <a:ext cx="853118" cy="230832"/>
          </a:xfrm>
          <a:prstGeom prst="rect">
            <a:avLst/>
          </a:prstGeom>
          <a:noFill/>
        </p:spPr>
        <p:txBody>
          <a:bodyPr wrap="none" rtlCol="0">
            <a:spAutoFit/>
          </a:bodyPr>
          <a:lstStyle/>
          <a:p>
            <a:pPr algn="ctr"/>
            <a:r>
              <a:rPr lang="en-US" sz="900" baseline="0" dirty="0">
                <a:solidFill>
                  <a:schemeClr val="tx1">
                    <a:lumMod val="65000"/>
                    <a:lumOff val="35000"/>
                  </a:schemeClr>
                </a:solidFill>
                <a:latin typeface="Source Sans Pro" panose="020B0503030403020204" pitchFamily="34" charset="0"/>
                <a:ea typeface="Source Sans Pro" panose="020B0503030403020204" pitchFamily="34" charset="0"/>
              </a:rPr>
              <a:t>© Todd Birzer</a:t>
            </a:r>
            <a:endParaRPr lang="en-US" sz="900" dirty="0">
              <a:solidFill>
                <a:schemeClr val="tx1">
                  <a:lumMod val="65000"/>
                  <a:lumOff val="35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05972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7" r:id="rId5"/>
    <p:sldLayoutId id="2147483668" r:id="rId6"/>
    <p:sldLayoutId id="2147483669" r:id="rId7"/>
    <p:sldLayoutId id="2147483670" r:id="rId8"/>
    <p:sldLayoutId id="2147483671" r:id="rId9"/>
  </p:sldLayoutIdLst>
  <p:hf hdr="0"/>
  <p:txStyles>
    <p:titleStyle>
      <a:lvl1pPr algn="l" defTabSz="914400" rtl="0" eaLnBrk="1" latinLnBrk="0" hangingPunct="1">
        <a:spcBef>
          <a:spcPct val="0"/>
        </a:spcBef>
        <a:buNone/>
        <a:defRPr sz="2800" kern="1200">
          <a:solidFill>
            <a:schemeClr val="tx1"/>
          </a:solidFill>
          <a:latin typeface="Zilla Slab SemiBold" pitchFamily="2" charset="0"/>
          <a:ea typeface="Zilla Slab SemiBold" pitchFamily="2" charset="0"/>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1F14-5207-41DE-5379-2E25411F487C}"/>
              </a:ext>
            </a:extLst>
          </p:cNvPr>
          <p:cNvSpPr>
            <a:spLocks noGrp="1"/>
          </p:cNvSpPr>
          <p:nvPr>
            <p:ph type="title"/>
          </p:nvPr>
        </p:nvSpPr>
        <p:spPr>
          <a:xfrm>
            <a:off x="990600" y="57150"/>
            <a:ext cx="3657600" cy="867965"/>
          </a:xfrm>
        </p:spPr>
        <p:txBody>
          <a:bodyPr>
            <a:normAutofit/>
          </a:bodyPr>
          <a:lstStyle/>
          <a:p>
            <a:r>
              <a:rPr lang="en-US" sz="1100" b="0" i="1" dirty="0"/>
              <a:t>Product tool</a:t>
            </a:r>
            <a:br>
              <a:rPr lang="en-US" sz="1100" b="0" i="1" dirty="0"/>
            </a:br>
            <a:r>
              <a:rPr lang="en-US" sz="2000" dirty="0"/>
              <a:t>Product vision and objectives</a:t>
            </a:r>
            <a:endParaRPr lang="en-US" dirty="0"/>
          </a:p>
        </p:txBody>
      </p:sp>
      <p:sp>
        <p:nvSpPr>
          <p:cNvPr id="3" name="Content Placeholder 2">
            <a:extLst>
              <a:ext uri="{FF2B5EF4-FFF2-40B4-BE49-F238E27FC236}">
                <a16:creationId xmlns:a16="http://schemas.microsoft.com/office/drawing/2014/main" id="{89F23BF5-70B4-114E-BF9A-92AA6337E5D0}"/>
              </a:ext>
            </a:extLst>
          </p:cNvPr>
          <p:cNvSpPr>
            <a:spLocks noGrp="1"/>
          </p:cNvSpPr>
          <p:nvPr>
            <p:ph idx="1"/>
          </p:nvPr>
        </p:nvSpPr>
        <p:spPr>
          <a:xfrm>
            <a:off x="5181600" y="204788"/>
            <a:ext cx="3733800" cy="4729162"/>
          </a:xfrm>
        </p:spPr>
        <p:txBody>
          <a:bodyPr>
            <a:normAutofit/>
          </a:bodyPr>
          <a:lstStyle/>
          <a:p>
            <a:r>
              <a:rPr lang="en-US" sz="1100" b="1" i="1" dirty="0">
                <a:effectLst/>
                <a:latin typeface="Source Sans Pro" panose="020B0503030403020204" pitchFamily="34" charset="0"/>
                <a:ea typeface="Source Sans Pro" panose="020B0503030403020204" pitchFamily="34" charset="0"/>
                <a:cs typeface="Cambria" panose="02040503050406030204" pitchFamily="18" charset="0"/>
              </a:rPr>
              <a:t>Draft a product vision for our product</a:t>
            </a:r>
            <a:r>
              <a:rPr lang="en-US" sz="1100" dirty="0">
                <a:effectLst/>
                <a:latin typeface="Source Sans Pro" panose="020B0503030403020204" pitchFamily="34" charset="0"/>
                <a:ea typeface="Source Sans Pro" panose="020B0503030403020204" pitchFamily="34" charset="0"/>
                <a:cs typeface="Cambria" panose="02040503050406030204" pitchFamily="18" charset="0"/>
              </a:rPr>
              <a:t> </a:t>
            </a:r>
            <a:r>
              <a:rPr lang="en-US" sz="1100" dirty="0">
                <a:solidFill>
                  <a:srgbClr val="000000"/>
                </a:solidFill>
                <a:effectLst/>
                <a:latin typeface="Source Sans Pro" panose="020B0503030403020204" pitchFamily="34" charset="0"/>
                <a:ea typeface="Source Sans Pro" panose="020B0503030403020204" pitchFamily="34" charset="0"/>
                <a:cs typeface="Cambria" panose="02040503050406030204" pitchFamily="18" charset="0"/>
              </a:rPr>
              <a:t>Think about the value we are creating for our customers over the next 2-3 years. This is our purpose, this is why we are creating our products, this is how the world is a better place if we succeed. Note that with a product vision, it’s best to focus on a whole product level or a portfolio level. Components </a:t>
            </a:r>
            <a:r>
              <a:rPr lang="en-US" sz="1100" dirty="0">
                <a:solidFill>
                  <a:srgbClr val="000000"/>
                </a:solidFill>
                <a:cs typeface="Cambria" panose="02040503050406030204" pitchFamily="18" charset="0"/>
              </a:rPr>
              <a:t>or features of products are typically too low of a level to craft a vision. </a:t>
            </a:r>
            <a:endParaRPr lang="en-US" sz="1100" dirty="0">
              <a:solidFill>
                <a:srgbClr val="000000"/>
              </a:solidFill>
              <a:effectLst/>
              <a:latin typeface="Source Sans Pro" panose="020B0503030403020204" pitchFamily="34" charset="0"/>
              <a:ea typeface="Source Sans Pro" panose="020B0503030403020204" pitchFamily="34" charset="0"/>
              <a:cs typeface="Cambria" panose="02040503050406030204" pitchFamily="18" charset="0"/>
            </a:endParaRPr>
          </a:p>
          <a:p>
            <a:endParaRPr lang="en-US" sz="1100" dirty="0">
              <a:solidFill>
                <a:srgbClr val="000000"/>
              </a:solidFill>
              <a:effectLst/>
              <a:latin typeface="Source Sans Pro" panose="020B0503030403020204" pitchFamily="34" charset="0"/>
              <a:ea typeface="Source Sans Pro" panose="020B0503030403020204" pitchFamily="34" charset="0"/>
              <a:cs typeface="Cambria" panose="02040503050406030204" pitchFamily="18" charset="0"/>
            </a:endParaRPr>
          </a:p>
          <a:p>
            <a:r>
              <a:rPr lang="en-US" sz="1100" b="1" i="1" dirty="0">
                <a:latin typeface="Source Sans Pro" panose="020B0503030403020204" pitchFamily="34" charset="0"/>
                <a:ea typeface="Source Sans Pro" panose="020B0503030403020204" pitchFamily="34" charset="0"/>
                <a:cs typeface="Cambria" panose="02040503050406030204" pitchFamily="18" charset="0"/>
              </a:rPr>
              <a:t>Create 2-3 product objectives </a:t>
            </a:r>
            <a:r>
              <a:rPr lang="en-US" sz="1100" dirty="0">
                <a:latin typeface="Source Sans Pro" panose="020B0503030403020204" pitchFamily="34" charset="0"/>
                <a:ea typeface="Source Sans Pro" panose="020B0503030403020204" pitchFamily="34" charset="0"/>
                <a:cs typeface="Cambria" panose="02040503050406030204" pitchFamily="18" charset="0"/>
              </a:rPr>
              <a:t>How can we measure if we are making progress toward our vision? We should include something that captures the customer value we are creating, and maybe something about competitive advantage or market leadership, and potentially something around revenue, profit</a:t>
            </a:r>
            <a:r>
              <a:rPr lang="en-US" sz="1100" dirty="0">
                <a:cs typeface="Cambria" panose="02040503050406030204" pitchFamily="18" charset="0"/>
              </a:rPr>
              <a:t>, or growth.</a:t>
            </a:r>
          </a:p>
          <a:p>
            <a:endParaRPr lang="en-US" sz="1100" dirty="0">
              <a:cs typeface="Cambria" panose="02040503050406030204" pitchFamily="18" charset="0"/>
            </a:endParaRPr>
          </a:p>
          <a:p>
            <a:r>
              <a:rPr lang="en-US" sz="1100" b="1" i="1" dirty="0">
                <a:latin typeface="Source Sans Pro" panose="020B0503030403020204" pitchFamily="34" charset="0"/>
                <a:ea typeface="Source Sans Pro" panose="020B0503030403020204" pitchFamily="34" charset="0"/>
                <a:cs typeface="Cambria" panose="02040503050406030204" pitchFamily="18" charset="0"/>
              </a:rPr>
              <a:t>Align with our team and management </a:t>
            </a:r>
            <a:r>
              <a:rPr lang="en-US" sz="1100" dirty="0">
                <a:latin typeface="Source Sans Pro" panose="020B0503030403020204" pitchFamily="34" charset="0"/>
                <a:ea typeface="Source Sans Pro" panose="020B0503030403020204" pitchFamily="34" charset="0"/>
                <a:cs typeface="Cambria" panose="02040503050406030204" pitchFamily="18" charset="0"/>
              </a:rPr>
              <a:t> Review, get feedback, refine, push and pull on these, have a healthy discussion, make it good.</a:t>
            </a:r>
          </a:p>
          <a:p>
            <a:endParaRPr lang="en-US" sz="1100" dirty="0">
              <a:latin typeface="Source Sans Pro" panose="020B0503030403020204" pitchFamily="34" charset="0"/>
              <a:ea typeface="Source Sans Pro" panose="020B0503030403020204" pitchFamily="34" charset="0"/>
              <a:cs typeface="Cambria" panose="02040503050406030204" pitchFamily="18" charset="0"/>
            </a:endParaRPr>
          </a:p>
          <a:p>
            <a:r>
              <a:rPr lang="en-US" sz="1100" b="1" i="1" dirty="0">
                <a:latin typeface="Source Sans Pro" panose="020B0503030403020204" pitchFamily="34" charset="0"/>
                <a:ea typeface="Source Sans Pro" panose="020B0503030403020204" pitchFamily="34" charset="0"/>
                <a:cs typeface="Cambria" panose="02040503050406030204" pitchFamily="18" charset="0"/>
              </a:rPr>
              <a:t>Track our progress over time</a:t>
            </a:r>
            <a:r>
              <a:rPr lang="en-US" sz="1100" b="1" i="1" dirty="0">
                <a:solidFill>
                  <a:schemeClr val="accent5"/>
                </a:solidFill>
                <a:latin typeface="Source Sans Pro" panose="020B0503030403020204" pitchFamily="34" charset="0"/>
                <a:ea typeface="Source Sans Pro" panose="020B0503030403020204" pitchFamily="34" charset="0"/>
                <a:cs typeface="Cambria" panose="02040503050406030204" pitchFamily="18" charset="0"/>
              </a:rPr>
              <a:t> </a:t>
            </a:r>
            <a:r>
              <a:rPr lang="en-US" sz="1100" dirty="0">
                <a:latin typeface="Source Sans Pro" panose="020B0503030403020204" pitchFamily="34" charset="0"/>
                <a:ea typeface="Source Sans Pro" panose="020B0503030403020204" pitchFamily="34" charset="0"/>
                <a:cs typeface="Cambria" panose="02040503050406030204" pitchFamily="18" charset="0"/>
              </a:rPr>
              <a:t>A simple matrix - with product vision, product objectives, specific goals for this year and next year, tracked over quarterly -  is helpful to orient a team, and track our success. A </a:t>
            </a:r>
            <a:r>
              <a:rPr lang="en-US" sz="1100" i="1" dirty="0">
                <a:latin typeface="Source Sans Pro" panose="020B0503030403020204" pitchFamily="34" charset="0"/>
                <a:ea typeface="Source Sans Pro" panose="020B0503030403020204" pitchFamily="34" charset="0"/>
                <a:cs typeface="Cambria" panose="02040503050406030204" pitchFamily="18" charset="0"/>
              </a:rPr>
              <a:t>strategy cascade </a:t>
            </a:r>
            <a:r>
              <a:rPr lang="en-US" sz="1100" dirty="0">
                <a:latin typeface="Source Sans Pro" panose="020B0503030403020204" pitchFamily="34" charset="0"/>
                <a:ea typeface="Source Sans Pro" panose="020B0503030403020204" pitchFamily="34" charset="0"/>
                <a:cs typeface="Cambria" panose="02040503050406030204" pitchFamily="18" charset="0"/>
              </a:rPr>
              <a:t>is also helpful.</a:t>
            </a:r>
          </a:p>
          <a:p>
            <a:pPr marL="0" indent="0">
              <a:buNone/>
            </a:pPr>
            <a:endParaRPr lang="en-US" sz="1000" dirty="0">
              <a:latin typeface="Source Sans Pro" panose="020B0503030403020204" pitchFamily="34" charset="0"/>
              <a:ea typeface="Source Sans Pro" panose="020B0503030403020204" pitchFamily="34" charset="0"/>
              <a:cs typeface="Cambria" panose="02040503050406030204" pitchFamily="18" charset="0"/>
            </a:endParaRPr>
          </a:p>
        </p:txBody>
      </p:sp>
      <p:pic>
        <p:nvPicPr>
          <p:cNvPr id="5" name="Picture 4" descr="A close-up of a computer&#10;&#10;Description automatically generated with medium confidence">
            <a:extLst>
              <a:ext uri="{FF2B5EF4-FFF2-40B4-BE49-F238E27FC236}">
                <a16:creationId xmlns:a16="http://schemas.microsoft.com/office/drawing/2014/main" id="{9F3BBAE7-9A40-39A8-0455-A79D707B08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465"/>
            <a:ext cx="914400" cy="5143500"/>
          </a:xfrm>
          <a:prstGeom prst="rect">
            <a:avLst/>
          </a:prstGeom>
        </p:spPr>
      </p:pic>
      <p:sp>
        <p:nvSpPr>
          <p:cNvPr id="6" name="Content Placeholder 2">
            <a:extLst>
              <a:ext uri="{FF2B5EF4-FFF2-40B4-BE49-F238E27FC236}">
                <a16:creationId xmlns:a16="http://schemas.microsoft.com/office/drawing/2014/main" id="{C1733D8E-1926-413F-B696-4C73ED1C3E94}"/>
              </a:ext>
            </a:extLst>
          </p:cNvPr>
          <p:cNvSpPr txBox="1">
            <a:spLocks/>
          </p:cNvSpPr>
          <p:nvPr/>
        </p:nvSpPr>
        <p:spPr>
          <a:xfrm>
            <a:off x="990600" y="1047751"/>
            <a:ext cx="3733800" cy="3810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Source Sans Pro" panose="020B0503030403020204" pitchFamily="34" charset="0"/>
                <a:ea typeface="Source Sans Pro" panose="020B0503030403020204" pitchFamily="34" charset="0"/>
                <a:cs typeface="+mn-cs"/>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dirty="0"/>
              <a:t>A </a:t>
            </a:r>
            <a:r>
              <a:rPr lang="en-US" sz="1100" b="1" i="1" dirty="0"/>
              <a:t>product vision </a:t>
            </a:r>
            <a:r>
              <a:rPr lang="en-US" sz="1100" dirty="0"/>
              <a:t>states how the world will be a better place if we succeed. </a:t>
            </a:r>
            <a:r>
              <a:rPr lang="en-US" sz="1100" dirty="0">
                <a:effectLst/>
                <a:latin typeface="Source Sans Pro" panose="020B0503030403020204" pitchFamily="34" charset="0"/>
                <a:ea typeface="Source Sans Pro" panose="020B0503030403020204" pitchFamily="34" charset="0"/>
                <a:cs typeface="Cambria" panose="02040503050406030204" pitchFamily="18" charset="0"/>
              </a:rPr>
              <a:t>It should be ambitious, compelling, motivating, and inspiring. It speaks to the fundamental meaning and value our products provide to our customers. It gives us a common understanding of what we are creating as a team, where we are headed, and why we are doing it.</a:t>
            </a:r>
            <a:endParaRPr lang="en-US" sz="1100" dirty="0"/>
          </a:p>
          <a:p>
            <a:pPr marL="0" indent="0">
              <a:buNone/>
            </a:pPr>
            <a:endParaRPr lang="en-US" sz="1100" dirty="0"/>
          </a:p>
          <a:p>
            <a:pPr marL="0" indent="0">
              <a:buNone/>
            </a:pPr>
            <a:r>
              <a:rPr lang="en-US" sz="1100" b="1" i="1" dirty="0"/>
              <a:t>Product objectives </a:t>
            </a:r>
            <a:r>
              <a:rPr lang="en-US" sz="1100" dirty="0"/>
              <a:t>are specific, measurable goals which track progress to meet our vision.</a:t>
            </a:r>
          </a:p>
          <a:p>
            <a:pPr marL="0" indent="0">
              <a:buNone/>
            </a:pPr>
            <a:endParaRPr lang="en-US" sz="1100" dirty="0"/>
          </a:p>
          <a:p>
            <a:pPr marL="0" indent="0">
              <a:buNone/>
            </a:pPr>
            <a:r>
              <a:rPr lang="en-US" sz="1100" dirty="0"/>
              <a:t>A </a:t>
            </a:r>
            <a:r>
              <a:rPr lang="en-US" sz="1100" b="1" i="1" dirty="0"/>
              <a:t>product strategy </a:t>
            </a:r>
            <a:r>
              <a:rPr lang="en-US" sz="1100" dirty="0"/>
              <a:t>is our plan – our specific steps – to meet our vision and objectives</a:t>
            </a:r>
          </a:p>
          <a:p>
            <a:pPr marL="0" indent="0">
              <a:buNone/>
            </a:pPr>
            <a:endParaRPr lang="en-US" sz="1100" dirty="0"/>
          </a:p>
          <a:p>
            <a:pPr marL="0" indent="0">
              <a:buNone/>
            </a:pPr>
            <a:r>
              <a:rPr lang="en-US" sz="1100" i="1" dirty="0"/>
              <a:t>We can create a product vision and objectives in five steps:</a:t>
            </a:r>
          </a:p>
          <a:p>
            <a:pPr marL="0" indent="0">
              <a:buNone/>
            </a:pPr>
            <a:endParaRPr lang="en-US" sz="1100" dirty="0"/>
          </a:p>
          <a:p>
            <a:r>
              <a:rPr lang="en-US" sz="1100" b="1" i="1" dirty="0">
                <a:effectLst/>
                <a:latin typeface="Source Sans Pro" panose="020B0503030403020204" pitchFamily="34" charset="0"/>
                <a:ea typeface="Source Sans Pro" panose="020B0503030403020204" pitchFamily="34" charset="0"/>
                <a:cs typeface="Cambria" panose="02040503050406030204" pitchFamily="18" charset="0"/>
              </a:rPr>
              <a:t>Review our company vision and objectives</a:t>
            </a:r>
            <a:r>
              <a:rPr lang="en-US" sz="1100" b="1" i="1" dirty="0">
                <a:solidFill>
                  <a:schemeClr val="accent1"/>
                </a:solidFill>
                <a:latin typeface="Source Sans Pro" panose="020B0503030403020204" pitchFamily="34" charset="0"/>
                <a:ea typeface="Source Sans Pro" panose="020B0503030403020204" pitchFamily="34" charset="0"/>
                <a:cs typeface="Cambria" panose="02040503050406030204" pitchFamily="18" charset="0"/>
              </a:rPr>
              <a:t> </a:t>
            </a:r>
            <a:r>
              <a:rPr lang="en-US" sz="1100" dirty="0">
                <a:solidFill>
                  <a:schemeClr val="accent1"/>
                </a:solidFill>
                <a:effectLst/>
                <a:latin typeface="Source Sans Pro" panose="020B0503030403020204" pitchFamily="34" charset="0"/>
                <a:ea typeface="Source Sans Pro" panose="020B0503030403020204" pitchFamily="34" charset="0"/>
                <a:cs typeface="Cambria" panose="02040503050406030204" pitchFamily="18" charset="0"/>
              </a:rPr>
              <a:t> </a:t>
            </a:r>
            <a:r>
              <a:rPr lang="en-US" sz="1100" dirty="0">
                <a:solidFill>
                  <a:srgbClr val="000000"/>
                </a:solidFill>
                <a:effectLst/>
                <a:latin typeface="Source Sans Pro" panose="020B0503030403020204" pitchFamily="34" charset="0"/>
                <a:ea typeface="Source Sans Pro" panose="020B0503030403020204" pitchFamily="34" charset="0"/>
                <a:cs typeface="Cambria" panose="02040503050406030204" pitchFamily="18" charset="0"/>
              </a:rPr>
              <a:t>A product vision and objectives nests within – and supports – a broader corporate vision and objectives. Our companies’ higher-level vision and objectives are not always clear - not every company spells these out - but let’s do what we can. </a:t>
            </a:r>
          </a:p>
          <a:p>
            <a:pPr marL="0" indent="0">
              <a:buNone/>
            </a:pPr>
            <a:endParaRPr lang="en-US" sz="1000" dirty="0">
              <a:solidFill>
                <a:srgbClr val="000000"/>
              </a:solidFill>
              <a:effectLst/>
              <a:latin typeface="Source Sans Pro" panose="020B0503030403020204" pitchFamily="34" charset="0"/>
              <a:ea typeface="Source Sans Pro" panose="020B0503030403020204" pitchFamily="34" charset="0"/>
              <a:cs typeface="Cambria" panose="02040503050406030204" pitchFamily="18" charset="0"/>
            </a:endParaRPr>
          </a:p>
          <a:p>
            <a:pPr marL="0" indent="0">
              <a:buNone/>
            </a:pPr>
            <a:endParaRPr lang="en-US" sz="1000" dirty="0">
              <a:solidFill>
                <a:srgbClr val="000000"/>
              </a:solidFill>
              <a:effectLst/>
              <a:latin typeface="Source Sans Pro" panose="020B0503030403020204" pitchFamily="34" charset="0"/>
              <a:ea typeface="Source Sans Pro" panose="020B0503030403020204" pitchFamily="34" charset="0"/>
              <a:cs typeface="Cambria" panose="02040503050406030204" pitchFamily="18" charset="0"/>
            </a:endParaRPr>
          </a:p>
          <a:p>
            <a:pPr marL="0" indent="0">
              <a:buNone/>
            </a:pPr>
            <a:endParaRPr lang="en-US" sz="1000" dirty="0"/>
          </a:p>
          <a:p>
            <a:pPr marL="0" indent="0">
              <a:buNone/>
            </a:pPr>
            <a:endParaRPr lang="en-US" sz="1000" dirty="0"/>
          </a:p>
        </p:txBody>
      </p:sp>
      <p:sp>
        <p:nvSpPr>
          <p:cNvPr id="7" name="Oval 6">
            <a:extLst>
              <a:ext uri="{FF2B5EF4-FFF2-40B4-BE49-F238E27FC236}">
                <a16:creationId xmlns:a16="http://schemas.microsoft.com/office/drawing/2014/main" id="{7D103FA6-6968-0233-1145-84312F7165B7}"/>
              </a:ext>
            </a:extLst>
          </p:cNvPr>
          <p:cNvSpPr/>
          <p:nvPr/>
        </p:nvSpPr>
        <p:spPr>
          <a:xfrm>
            <a:off x="1038507" y="3593981"/>
            <a:ext cx="196969" cy="19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Zilla Slab" pitchFamily="2" charset="0"/>
                <a:ea typeface="Zilla Slab" pitchFamily="2" charset="0"/>
              </a:rPr>
              <a:t>1</a:t>
            </a:r>
          </a:p>
        </p:txBody>
      </p:sp>
      <p:sp>
        <p:nvSpPr>
          <p:cNvPr id="8" name="Oval 7">
            <a:extLst>
              <a:ext uri="{FF2B5EF4-FFF2-40B4-BE49-F238E27FC236}">
                <a16:creationId xmlns:a16="http://schemas.microsoft.com/office/drawing/2014/main" id="{581F09AE-0F43-F4A7-54B7-88DF09A04469}"/>
              </a:ext>
            </a:extLst>
          </p:cNvPr>
          <p:cNvSpPr/>
          <p:nvPr/>
        </p:nvSpPr>
        <p:spPr>
          <a:xfrm>
            <a:off x="5257800" y="290717"/>
            <a:ext cx="196969" cy="19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Zilla Slab" pitchFamily="2" charset="0"/>
                <a:ea typeface="Zilla Slab" pitchFamily="2" charset="0"/>
              </a:rPr>
              <a:t>2</a:t>
            </a:r>
          </a:p>
        </p:txBody>
      </p:sp>
      <p:sp>
        <p:nvSpPr>
          <p:cNvPr id="9" name="Oval 8">
            <a:extLst>
              <a:ext uri="{FF2B5EF4-FFF2-40B4-BE49-F238E27FC236}">
                <a16:creationId xmlns:a16="http://schemas.microsoft.com/office/drawing/2014/main" id="{9D32CD5D-D1B4-D01D-3065-396033D3171B}"/>
              </a:ext>
            </a:extLst>
          </p:cNvPr>
          <p:cNvSpPr/>
          <p:nvPr/>
        </p:nvSpPr>
        <p:spPr>
          <a:xfrm>
            <a:off x="5257799" y="1809750"/>
            <a:ext cx="196969" cy="19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Zilla Slab" pitchFamily="2" charset="0"/>
                <a:ea typeface="Zilla Slab" pitchFamily="2" charset="0"/>
              </a:rPr>
              <a:t>3</a:t>
            </a:r>
          </a:p>
        </p:txBody>
      </p:sp>
      <p:sp>
        <p:nvSpPr>
          <p:cNvPr id="10" name="Oval 9">
            <a:extLst>
              <a:ext uri="{FF2B5EF4-FFF2-40B4-BE49-F238E27FC236}">
                <a16:creationId xmlns:a16="http://schemas.microsoft.com/office/drawing/2014/main" id="{5C337191-4A12-55C4-A347-8B0CE6CF5A96}"/>
              </a:ext>
            </a:extLst>
          </p:cNvPr>
          <p:cNvSpPr/>
          <p:nvPr/>
        </p:nvSpPr>
        <p:spPr>
          <a:xfrm>
            <a:off x="5257798" y="3230298"/>
            <a:ext cx="196969" cy="19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Zilla Slab" pitchFamily="2" charset="0"/>
                <a:ea typeface="Zilla Slab" pitchFamily="2" charset="0"/>
              </a:rPr>
              <a:t>4</a:t>
            </a:r>
          </a:p>
        </p:txBody>
      </p:sp>
      <p:sp>
        <p:nvSpPr>
          <p:cNvPr id="11" name="Oval 10">
            <a:extLst>
              <a:ext uri="{FF2B5EF4-FFF2-40B4-BE49-F238E27FC236}">
                <a16:creationId xmlns:a16="http://schemas.microsoft.com/office/drawing/2014/main" id="{62CF4E63-EA27-7DF3-34B0-E17EB5516D0B}"/>
              </a:ext>
            </a:extLst>
          </p:cNvPr>
          <p:cNvSpPr/>
          <p:nvPr/>
        </p:nvSpPr>
        <p:spPr>
          <a:xfrm>
            <a:off x="5257797" y="3934872"/>
            <a:ext cx="196969" cy="196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Zilla Slab" pitchFamily="2" charset="0"/>
                <a:ea typeface="Zilla Slab" pitchFamily="2" charset="0"/>
              </a:rPr>
              <a:t>5</a:t>
            </a:r>
          </a:p>
        </p:txBody>
      </p:sp>
    </p:spTree>
    <p:extLst>
      <p:ext uri="{BB962C8B-B14F-4D97-AF65-F5344CB8AC3E}">
        <p14:creationId xmlns:p14="http://schemas.microsoft.com/office/powerpoint/2010/main" val="342568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D589EC-2E65-B39B-888B-FBDDBE2639ED}"/>
              </a:ext>
            </a:extLst>
          </p:cNvPr>
          <p:cNvSpPr>
            <a:spLocks noGrp="1"/>
          </p:cNvSpPr>
          <p:nvPr>
            <p:ph type="title"/>
          </p:nvPr>
        </p:nvSpPr>
        <p:spPr>
          <a:xfrm>
            <a:off x="37514" y="-95250"/>
            <a:ext cx="8382000" cy="609600"/>
          </a:xfrm>
        </p:spPr>
        <p:txBody>
          <a:bodyPr>
            <a:normAutofit/>
          </a:bodyPr>
          <a:lstStyle/>
          <a:p>
            <a:r>
              <a:rPr lang="en-US" sz="2400" dirty="0"/>
              <a:t>Product vision and objectives - worksheet</a:t>
            </a:r>
          </a:p>
        </p:txBody>
      </p:sp>
      <p:graphicFrame>
        <p:nvGraphicFramePr>
          <p:cNvPr id="7" name="Table 4">
            <a:extLst>
              <a:ext uri="{FF2B5EF4-FFF2-40B4-BE49-F238E27FC236}">
                <a16:creationId xmlns:a16="http://schemas.microsoft.com/office/drawing/2014/main" id="{01528355-D6D5-CA8A-82C6-C4388C3146B9}"/>
              </a:ext>
            </a:extLst>
          </p:cNvPr>
          <p:cNvGraphicFramePr>
            <a:graphicFrameLocks noGrp="1"/>
          </p:cNvGraphicFramePr>
          <p:nvPr>
            <p:extLst>
              <p:ext uri="{D42A27DB-BD31-4B8C-83A1-F6EECF244321}">
                <p14:modId xmlns:p14="http://schemas.microsoft.com/office/powerpoint/2010/main" val="208716998"/>
              </p:ext>
            </p:extLst>
          </p:nvPr>
        </p:nvGraphicFramePr>
        <p:xfrm>
          <a:off x="152400" y="438150"/>
          <a:ext cx="8610601" cy="4389120"/>
        </p:xfrm>
        <a:graphic>
          <a:graphicData uri="http://schemas.openxmlformats.org/drawingml/2006/table">
            <a:tbl>
              <a:tblPr firstRow="1" bandRow="1">
                <a:tableStyleId>{5940675A-B579-460E-94D1-54222C63F5DA}</a:tableStyleId>
              </a:tblPr>
              <a:tblGrid>
                <a:gridCol w="1878179">
                  <a:extLst>
                    <a:ext uri="{9D8B030D-6E8A-4147-A177-3AD203B41FA5}">
                      <a16:colId xmlns:a16="http://schemas.microsoft.com/office/drawing/2014/main" val="2015045218"/>
                    </a:ext>
                  </a:extLst>
                </a:gridCol>
                <a:gridCol w="1297363">
                  <a:extLst>
                    <a:ext uri="{9D8B030D-6E8A-4147-A177-3AD203B41FA5}">
                      <a16:colId xmlns:a16="http://schemas.microsoft.com/office/drawing/2014/main" val="2276204030"/>
                    </a:ext>
                  </a:extLst>
                </a:gridCol>
                <a:gridCol w="1472658">
                  <a:extLst>
                    <a:ext uri="{9D8B030D-6E8A-4147-A177-3AD203B41FA5}">
                      <a16:colId xmlns:a16="http://schemas.microsoft.com/office/drawing/2014/main" val="2062105750"/>
                    </a:ext>
                  </a:extLst>
                </a:gridCol>
                <a:gridCol w="1524000">
                  <a:extLst>
                    <a:ext uri="{9D8B030D-6E8A-4147-A177-3AD203B41FA5}">
                      <a16:colId xmlns:a16="http://schemas.microsoft.com/office/drawing/2014/main" val="2272059268"/>
                    </a:ext>
                  </a:extLst>
                </a:gridCol>
                <a:gridCol w="2438401">
                  <a:extLst>
                    <a:ext uri="{9D8B030D-6E8A-4147-A177-3AD203B41FA5}">
                      <a16:colId xmlns:a16="http://schemas.microsoft.com/office/drawing/2014/main" val="2761010636"/>
                    </a:ext>
                  </a:extLst>
                </a:gridCol>
              </a:tblGrid>
              <a:tr h="228600">
                <a:tc>
                  <a:txBody>
                    <a:bodyPr/>
                    <a:lstStyle/>
                    <a:p>
                      <a:r>
                        <a:rPr lang="en-US" sz="1000" b="1" dirty="0">
                          <a:solidFill>
                            <a:schemeClr val="bg1"/>
                          </a:solidFill>
                          <a:latin typeface="Source Sans Pro" panose="020B0503030403020204" pitchFamily="34" charset="0"/>
                          <a:ea typeface="Source Sans Pro" panose="020B0503030403020204" pitchFamily="34" charset="0"/>
                        </a:rPr>
                        <a:t>Guidance</a:t>
                      </a:r>
                    </a:p>
                  </a:txBody>
                  <a:tcPr>
                    <a:solidFill>
                      <a:schemeClr val="accent1"/>
                    </a:solidFill>
                  </a:tcPr>
                </a:tc>
                <a:tc>
                  <a:txBody>
                    <a:bodyPr/>
                    <a:lstStyle/>
                    <a:p>
                      <a:r>
                        <a:rPr lang="en-US" sz="1000" b="1" dirty="0">
                          <a:solidFill>
                            <a:schemeClr val="bg1"/>
                          </a:solidFill>
                          <a:latin typeface="Source Sans Pro" panose="020B0503030403020204" pitchFamily="34" charset="0"/>
                          <a:ea typeface="Source Sans Pro" panose="020B0503030403020204" pitchFamily="34" charset="0"/>
                        </a:rPr>
                        <a:t>Example 1</a:t>
                      </a:r>
                    </a:p>
                    <a:p>
                      <a:r>
                        <a:rPr lang="en-US" sz="1000" b="0" i="1" dirty="0">
                          <a:solidFill>
                            <a:schemeClr val="bg1"/>
                          </a:solidFill>
                          <a:latin typeface="Source Sans Pro" panose="020B0503030403020204" pitchFamily="34" charset="0"/>
                          <a:ea typeface="Source Sans Pro" panose="020B0503030403020204" pitchFamily="34" charset="0"/>
                        </a:rPr>
                        <a:t>Company like Envoy</a:t>
                      </a:r>
                    </a:p>
                  </a:txBody>
                  <a:tcPr>
                    <a:solidFill>
                      <a:schemeClr val="accent1"/>
                    </a:solidFill>
                  </a:tcPr>
                </a:tc>
                <a:tc>
                  <a:txBody>
                    <a:bodyPr/>
                    <a:lstStyle/>
                    <a:p>
                      <a:r>
                        <a:rPr lang="en-US" sz="1000" b="1" i="0" dirty="0">
                          <a:solidFill>
                            <a:schemeClr val="bg1"/>
                          </a:solidFill>
                          <a:latin typeface="Source Sans Pro" panose="020B0503030403020204" pitchFamily="34" charset="0"/>
                          <a:ea typeface="Source Sans Pro" panose="020B0503030403020204" pitchFamily="34" charset="0"/>
                        </a:rPr>
                        <a:t>Example 2</a:t>
                      </a:r>
                    </a:p>
                    <a:p>
                      <a:r>
                        <a:rPr lang="en-US" sz="1000" b="0" i="1" dirty="0">
                          <a:solidFill>
                            <a:schemeClr val="bg1"/>
                          </a:solidFill>
                          <a:latin typeface="Source Sans Pro" panose="020B0503030403020204" pitchFamily="34" charset="0"/>
                          <a:ea typeface="Source Sans Pro" panose="020B0503030403020204" pitchFamily="34" charset="0"/>
                        </a:rPr>
                        <a:t>Company like Nauto</a:t>
                      </a:r>
                    </a:p>
                  </a:txBody>
                  <a:tcPr>
                    <a:solidFill>
                      <a:schemeClr val="accent1"/>
                    </a:solidFill>
                  </a:tcPr>
                </a:tc>
                <a:tc>
                  <a:txBody>
                    <a:bodyPr/>
                    <a:lstStyle/>
                    <a:p>
                      <a:r>
                        <a:rPr lang="en-US" sz="1000" b="1" i="0" dirty="0">
                          <a:solidFill>
                            <a:schemeClr val="bg1"/>
                          </a:solidFill>
                          <a:latin typeface="Source Sans Pro" panose="020B0503030403020204" pitchFamily="34" charset="0"/>
                          <a:ea typeface="Source Sans Pro" panose="020B0503030403020204" pitchFamily="34" charset="0"/>
                        </a:rPr>
                        <a:t>Example 3</a:t>
                      </a:r>
                    </a:p>
                    <a:p>
                      <a:r>
                        <a:rPr lang="en-US" sz="1000" b="0" i="1" dirty="0">
                          <a:solidFill>
                            <a:schemeClr val="bg1"/>
                          </a:solidFill>
                          <a:latin typeface="Source Sans Pro" panose="020B0503030403020204" pitchFamily="34" charset="0"/>
                          <a:ea typeface="Source Sans Pro" panose="020B0503030403020204" pitchFamily="34" charset="0"/>
                        </a:rPr>
                        <a:t>Company like Blue Radix</a:t>
                      </a:r>
                    </a:p>
                  </a:txBody>
                  <a:tcPr>
                    <a:solidFill>
                      <a:schemeClr val="accent1"/>
                    </a:solidFill>
                  </a:tcPr>
                </a:tc>
                <a:tc>
                  <a:txBody>
                    <a:bodyPr/>
                    <a:lstStyle/>
                    <a:p>
                      <a:r>
                        <a:rPr lang="en-US" sz="1000" b="1" dirty="0">
                          <a:solidFill>
                            <a:schemeClr val="bg1"/>
                          </a:solidFill>
                          <a:latin typeface="Source Sans Pro" panose="020B0503030403020204" pitchFamily="34" charset="0"/>
                          <a:ea typeface="Source Sans Pro" panose="020B0503030403020204" pitchFamily="34" charset="0"/>
                        </a:rPr>
                        <a:t>Our product</a:t>
                      </a:r>
                    </a:p>
                  </a:txBody>
                  <a:tcPr>
                    <a:solidFill>
                      <a:schemeClr val="accent1"/>
                    </a:solidFill>
                  </a:tcPr>
                </a:tc>
                <a:extLst>
                  <a:ext uri="{0D108BD9-81ED-4DB2-BD59-A6C34878D82A}">
                    <a16:rowId xmlns:a16="http://schemas.microsoft.com/office/drawing/2014/main" val="1757376348"/>
                  </a:ext>
                </a:extLst>
              </a:tr>
              <a:tr h="1332745">
                <a:tc>
                  <a:txBody>
                    <a:bodyPr/>
                    <a:lstStyle/>
                    <a:p>
                      <a:r>
                        <a:rPr lang="en-US" sz="1000" b="1" i="1" dirty="0">
                          <a:effectLst/>
                          <a:latin typeface="Source Sans Pro" panose="020B0503030403020204" pitchFamily="34" charset="0"/>
                          <a:ea typeface="Source Sans Pro" panose="020B0503030403020204" pitchFamily="34" charset="0"/>
                          <a:cs typeface="Cambria" panose="02040503050406030204" pitchFamily="18" charset="0"/>
                        </a:rPr>
                        <a:t>Draft a product vision for our product</a:t>
                      </a:r>
                      <a:r>
                        <a:rPr lang="en-US" sz="1000" dirty="0">
                          <a:effectLst/>
                          <a:latin typeface="Source Sans Pro" panose="020B0503030403020204" pitchFamily="34" charset="0"/>
                          <a:ea typeface="Source Sans Pro" panose="020B0503030403020204" pitchFamily="34" charset="0"/>
                          <a:cs typeface="Cambria" panose="02040503050406030204" pitchFamily="18" charset="0"/>
                        </a:rPr>
                        <a:t> </a:t>
                      </a:r>
                      <a:r>
                        <a:rPr lang="en-US" sz="1000" dirty="0">
                          <a:solidFill>
                            <a:srgbClr val="000000"/>
                          </a:solidFill>
                          <a:effectLst/>
                          <a:latin typeface="Source Sans Pro" panose="020B0503030403020204" pitchFamily="34" charset="0"/>
                          <a:ea typeface="Source Sans Pro" panose="020B0503030403020204" pitchFamily="34" charset="0"/>
                          <a:cs typeface="Cambria" panose="02040503050406030204" pitchFamily="18" charset="0"/>
                        </a:rPr>
                        <a:t>Think about the value we are creating for our customers over the next 2-3 years. This is our purpose, this is why we are creating our products, this is how the world is a better place if we succeed. For a product vision, focus on a whole product level or a portfolio level.</a:t>
                      </a:r>
                      <a:r>
                        <a:rPr lang="en-US" sz="1000" dirty="0">
                          <a:solidFill>
                            <a:srgbClr val="000000"/>
                          </a:solidFill>
                          <a:latin typeface="Source Sans Pro" panose="020B0503030403020204" pitchFamily="34" charset="0"/>
                          <a:ea typeface="Source Sans Pro" panose="020B0503030403020204" pitchFamily="34" charset="0"/>
                          <a:cs typeface="Cambria" panose="02040503050406030204" pitchFamily="18" charset="0"/>
                        </a:rPr>
                        <a:t> </a:t>
                      </a:r>
                      <a:endParaRPr lang="en-US" sz="1000" dirty="0">
                        <a:solidFill>
                          <a:srgbClr val="000000"/>
                        </a:solidFill>
                        <a:effectLst/>
                        <a:latin typeface="Source Sans Pro" panose="020B0503030403020204" pitchFamily="34" charset="0"/>
                        <a:ea typeface="Source Sans Pro" panose="020B0503030403020204" pitchFamily="34" charset="0"/>
                        <a:cs typeface="Cambria" panose="02040503050406030204" pitchFamily="18" charset="0"/>
                      </a:endParaRPr>
                    </a:p>
                  </a:txBody>
                  <a:tcPr/>
                </a:tc>
                <a:tc>
                  <a:txBody>
                    <a:bodyPr/>
                    <a:lstStyle/>
                    <a:p>
                      <a:pPr marL="0" indent="0">
                        <a:buNone/>
                      </a:pPr>
                      <a:r>
                        <a:rPr lang="en-US" sz="1000" dirty="0">
                          <a:latin typeface="Source Sans Pro" panose="020B0503030403020204" pitchFamily="34" charset="0"/>
                          <a:ea typeface="Source Sans Pro" panose="020B0503030403020204" pitchFamily="34" charset="0"/>
                        </a:rPr>
                        <a:t>We aspire to be the world’s leader in helping companies manage safe hybrid workspaces, so everyone inside can connect, collaborate, and thrive.</a:t>
                      </a:r>
                    </a:p>
                    <a:p>
                      <a:endParaRPr lang="en-US" sz="1000" dirty="0">
                        <a:solidFill>
                          <a:schemeClr val="tx1"/>
                        </a:solidFill>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Source Sans Pro" panose="020B0503030403020204" pitchFamily="34" charset="0"/>
                          <a:ea typeface="Source Sans Pro" panose="020B0503030403020204" pitchFamily="34" charset="0"/>
                        </a:rPr>
                        <a:t>We envision a world where vehicle collisions are rare, and everyone gets home safely, every night.</a:t>
                      </a:r>
                    </a:p>
                    <a:p>
                      <a:endParaRPr lang="en-US" sz="1000" dirty="0">
                        <a:solidFill>
                          <a:schemeClr val="tx1"/>
                        </a:solidFill>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latin typeface="Source Sans Pro" panose="020B0503030403020204" pitchFamily="34" charset="0"/>
                          <a:ea typeface="Source Sans Pro" panose="020B0503030403020204" pitchFamily="34" charset="0"/>
                        </a:rPr>
                        <a:t>Empower the world’s commercial greenhouses to growth healthy, sustainable, and profitable vegetables</a:t>
                      </a:r>
                    </a:p>
                    <a:p>
                      <a:endParaRPr lang="en-US" sz="1000" dirty="0">
                        <a:solidFill>
                          <a:schemeClr val="tx1"/>
                        </a:solidFill>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i="1" dirty="0">
                          <a:solidFill>
                            <a:schemeClr val="tx1"/>
                          </a:solidFill>
                          <a:latin typeface="Source Sans Pro" panose="020B0503030403020204" pitchFamily="34" charset="0"/>
                          <a:ea typeface="Source Sans Pro" panose="020B0503030403020204" pitchFamily="34" charset="0"/>
                        </a:rPr>
                        <a:t>Add our product vision here</a:t>
                      </a:r>
                    </a:p>
                    <a:p>
                      <a:endParaRPr lang="en-US" sz="1000" dirty="0">
                        <a:solidFill>
                          <a:schemeClr val="tx1"/>
                        </a:solidFill>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2673341936"/>
                  </a:ext>
                </a:extLst>
              </a:tr>
              <a:tr h="1073962">
                <a:tc>
                  <a:txBody>
                    <a:bodyPr/>
                    <a:lstStyle/>
                    <a:p>
                      <a:r>
                        <a:rPr lang="en-US" sz="1000" b="1" i="1" dirty="0">
                          <a:latin typeface="Source Sans Pro" panose="020B0503030403020204" pitchFamily="34" charset="0"/>
                          <a:ea typeface="Source Sans Pro" panose="020B0503030403020204" pitchFamily="34" charset="0"/>
                          <a:cs typeface="Cambria" panose="02040503050406030204" pitchFamily="18" charset="0"/>
                        </a:rPr>
                        <a:t>Create 2-3 product objectives </a:t>
                      </a:r>
                      <a:r>
                        <a:rPr lang="en-US" sz="1000" dirty="0">
                          <a:latin typeface="Source Sans Pro" panose="020B0503030403020204" pitchFamily="34" charset="0"/>
                          <a:ea typeface="Source Sans Pro" panose="020B0503030403020204" pitchFamily="34" charset="0"/>
                          <a:cs typeface="Cambria" panose="02040503050406030204" pitchFamily="18" charset="0"/>
                        </a:rPr>
                        <a:t>How can we measure if we are making progress toward our vision? We should include something that captures the customer value we are creating, and maybe something about competitive advantage or market leadership, and potentially something around revenue, profit, or growth.</a:t>
                      </a:r>
                    </a:p>
                  </a:txBody>
                  <a:tcPr/>
                </a:tc>
                <a:tc>
                  <a:txBody>
                    <a:bodyPr/>
                    <a:lstStyle/>
                    <a:p>
                      <a:pPr marL="228600" indent="-228600">
                        <a:buFont typeface="+mj-lt"/>
                        <a:buAutoNum type="arabicPeriod"/>
                      </a:pPr>
                      <a:r>
                        <a:rPr lang="en-US" sz="1000" dirty="0">
                          <a:latin typeface="Source Sans Pro" panose="020B0503030403020204" pitchFamily="34" charset="0"/>
                          <a:ea typeface="Source Sans Pro" panose="020B0503030403020204" pitchFamily="34" charset="0"/>
                        </a:rPr>
                        <a:t>#1 market share worldwide for hybrid workspace management software</a:t>
                      </a:r>
                    </a:p>
                    <a:p>
                      <a:pPr marL="228600" indent="-228600">
                        <a:buFont typeface="+mj-lt"/>
                        <a:buAutoNum type="arabicPeriod"/>
                      </a:pPr>
                      <a:r>
                        <a:rPr lang="en-US" sz="1000" dirty="0">
                          <a:latin typeface="Source Sans Pro" panose="020B0503030403020204" pitchFamily="34" charset="0"/>
                          <a:ea typeface="Source Sans Pro" panose="020B0503030403020204" pitchFamily="34" charset="0"/>
                        </a:rPr>
                        <a:t>NPS scores greater than nearest three competitors</a:t>
                      </a:r>
                    </a:p>
                    <a:p>
                      <a:pPr marL="228600" indent="-228600">
                        <a:buFont typeface="+mj-lt"/>
                        <a:buAutoNum type="arabicPeriod"/>
                      </a:pPr>
                      <a:r>
                        <a:rPr lang="en-US" sz="1000" dirty="0">
                          <a:latin typeface="Source Sans Pro" panose="020B0503030403020204" pitchFamily="34" charset="0"/>
                          <a:ea typeface="Source Sans Pro" panose="020B0503030403020204" pitchFamily="34" charset="0"/>
                        </a:rPr>
                        <a:t>Monthly recurring revenue &gt;$XM by end of 202X</a:t>
                      </a:r>
                    </a:p>
                  </a:txBody>
                  <a:tcPr/>
                </a:tc>
                <a:tc>
                  <a:txBody>
                    <a:bodyPr/>
                    <a:lstStyle/>
                    <a:p>
                      <a:pPr marL="342900" indent="-342900">
                        <a:buFont typeface="+mj-lt"/>
                        <a:buAutoNum type="arabicPeriod"/>
                      </a:pPr>
                      <a:r>
                        <a:rPr lang="en-US" sz="1000" dirty="0">
                          <a:latin typeface="Source Sans Pro" panose="020B0503030403020204" pitchFamily="34" charset="0"/>
                          <a:ea typeface="Source Sans Pro" panose="020B0503030403020204" pitchFamily="34" charset="0"/>
                        </a:rPr>
                        <a:t>Be the industry’s best AI-enabled tool at reducing collisions (as measured by…)</a:t>
                      </a:r>
                    </a:p>
                    <a:p>
                      <a:pPr marL="342900" indent="-342900">
                        <a:buFont typeface="+mj-lt"/>
                        <a:buAutoNum type="arabicPeriod"/>
                      </a:pPr>
                      <a:r>
                        <a:rPr lang="en-US" sz="1000" dirty="0">
                          <a:latin typeface="Source Sans Pro" panose="020B0503030403020204" pitchFamily="34" charset="0"/>
                          <a:ea typeface="Source Sans Pro" panose="020B0503030403020204" pitchFamily="34" charset="0"/>
                        </a:rPr>
                        <a:t>Be the #1 driver safety technology of choice for autonomous vehicle developers</a:t>
                      </a:r>
                    </a:p>
                    <a:p>
                      <a:pPr marL="342900" indent="-342900">
                        <a:buFont typeface="+mj-lt"/>
                        <a:buAutoNum type="arabicPeriod"/>
                      </a:pPr>
                      <a:r>
                        <a:rPr lang="en-US" sz="1000" dirty="0">
                          <a:latin typeface="Source Sans Pro" panose="020B0503030403020204" pitchFamily="34" charset="0"/>
                          <a:ea typeface="Source Sans Pro" panose="020B0503030403020204" pitchFamily="34" charset="0"/>
                        </a:rPr>
                        <a:t>Make </a:t>
                      </a:r>
                      <a:r>
                        <a:rPr lang="en-US" sz="1000" dirty="0">
                          <a:solidFill>
                            <a:schemeClr val="tx1"/>
                          </a:solidFill>
                          <a:latin typeface="Source Sans Pro" panose="020B0503030403020204" pitchFamily="34" charset="0"/>
                          <a:ea typeface="Source Sans Pro" panose="020B0503030403020204" pitchFamily="34" charset="0"/>
                        </a:rPr>
                        <a:t>&gt;$100M annual recurring revenue by 202X</a:t>
                      </a:r>
                      <a:endParaRPr lang="en-US" sz="1000" dirty="0">
                        <a:latin typeface="Source Sans Pro" panose="020B0503030403020204" pitchFamily="34" charset="0"/>
                        <a:ea typeface="Source Sans Pro" panose="020B0503030403020204" pitchFamily="34" charset="0"/>
                      </a:endParaRPr>
                    </a:p>
                  </a:txBody>
                  <a:tcPr/>
                </a:tc>
                <a:tc>
                  <a:txBody>
                    <a:bodyPr/>
                    <a:lstStyle/>
                    <a:p>
                      <a:pPr marL="342900" indent="-342900">
                        <a:buAutoNum type="arabicPeriod"/>
                      </a:pPr>
                      <a:r>
                        <a:rPr lang="en-US" sz="1000" dirty="0">
                          <a:solidFill>
                            <a:schemeClr val="tx1"/>
                          </a:solidFill>
                          <a:latin typeface="Source Sans Pro" panose="020B0503030403020204" pitchFamily="34" charset="0"/>
                          <a:ea typeface="Source Sans Pro" panose="020B0503030403020204" pitchFamily="34" charset="0"/>
                        </a:rPr>
                        <a:t>Become Europe’s #1 autonomous / AI-assisted commercial greenhouse solution by the end of 202X</a:t>
                      </a:r>
                      <a:endParaRPr lang="en-US" sz="1000" dirty="0">
                        <a:solidFill>
                          <a:schemeClr val="tx1"/>
                        </a:solidFill>
                      </a:endParaRPr>
                    </a:p>
                    <a:p>
                      <a:pPr marL="342900" indent="-342900">
                        <a:buFontTx/>
                        <a:buAutoNum type="arabicPeriod"/>
                      </a:pPr>
                      <a:r>
                        <a:rPr lang="en-US" sz="1000" dirty="0">
                          <a:solidFill>
                            <a:schemeClr val="tx1"/>
                          </a:solidFill>
                        </a:rPr>
                        <a:t>Reach €30 annual recurring revenue by the end of 202X</a:t>
                      </a:r>
                    </a:p>
                    <a:p>
                      <a:pPr marL="342900" indent="-342900">
                        <a:buFont typeface="+mj-lt"/>
                        <a:buAutoNum type="arabicPeriod"/>
                      </a:pPr>
                      <a:endParaRPr lang="en-US" sz="1000" dirty="0">
                        <a:latin typeface="Source Sans Pro" panose="020B0503030403020204" pitchFamily="34" charset="0"/>
                        <a:ea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i="1" dirty="0">
                          <a:solidFill>
                            <a:schemeClr val="tx1"/>
                          </a:solidFill>
                          <a:latin typeface="Source Sans Pro" panose="020B0503030403020204" pitchFamily="34" charset="0"/>
                          <a:ea typeface="Source Sans Pro" panose="020B0503030403020204" pitchFamily="34" charset="0"/>
                        </a:rPr>
                        <a:t>Add our product objectives here</a:t>
                      </a:r>
                    </a:p>
                    <a:p>
                      <a:endParaRPr lang="en-US" sz="1000" dirty="0">
                        <a:solidFill>
                          <a:schemeClr val="tx1"/>
                        </a:solidFill>
                        <a:latin typeface="Source Sans Pro" panose="020B0503030403020204" pitchFamily="34" charset="0"/>
                        <a:ea typeface="Source Sans Pro" panose="020B0503030403020204" pitchFamily="34" charset="0"/>
                      </a:endParaRPr>
                    </a:p>
                  </a:txBody>
                  <a:tcPr/>
                </a:tc>
                <a:extLst>
                  <a:ext uri="{0D108BD9-81ED-4DB2-BD59-A6C34878D82A}">
                    <a16:rowId xmlns:a16="http://schemas.microsoft.com/office/drawing/2014/main" val="2176856527"/>
                  </a:ext>
                </a:extLst>
              </a:tr>
            </a:tbl>
          </a:graphicData>
        </a:graphic>
      </p:graphicFrame>
      <p:sp>
        <p:nvSpPr>
          <p:cNvPr id="8" name="Speech Bubble: Rectangle with Corners Rounded 7">
            <a:extLst>
              <a:ext uri="{FF2B5EF4-FFF2-40B4-BE49-F238E27FC236}">
                <a16:creationId xmlns:a16="http://schemas.microsoft.com/office/drawing/2014/main" id="{22C700EB-381B-5B53-7D1A-81AFA4773544}"/>
              </a:ext>
            </a:extLst>
          </p:cNvPr>
          <p:cNvSpPr/>
          <p:nvPr/>
        </p:nvSpPr>
        <p:spPr>
          <a:xfrm>
            <a:off x="8077200" y="4652303"/>
            <a:ext cx="914400" cy="381000"/>
          </a:xfrm>
          <a:prstGeom prst="wedgeRoundRectCallout">
            <a:avLst>
              <a:gd name="adj1" fmla="val -49094"/>
              <a:gd name="adj2" fmla="val -12396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latin typeface="Source Sans Pro" panose="020B0503030403020204" pitchFamily="34" charset="0"/>
                <a:ea typeface="Source Sans Pro" panose="020B0503030403020204" pitchFamily="34" charset="0"/>
              </a:rPr>
              <a:t>Fill in this column!</a:t>
            </a:r>
          </a:p>
        </p:txBody>
      </p:sp>
      <p:sp>
        <p:nvSpPr>
          <p:cNvPr id="9" name="TextBox 8">
            <a:extLst>
              <a:ext uri="{FF2B5EF4-FFF2-40B4-BE49-F238E27FC236}">
                <a16:creationId xmlns:a16="http://schemas.microsoft.com/office/drawing/2014/main" id="{5DB06E3B-E4F9-09C5-2EF6-A1EF43DD1E9C}"/>
              </a:ext>
            </a:extLst>
          </p:cNvPr>
          <p:cNvSpPr txBox="1"/>
          <p:nvPr/>
        </p:nvSpPr>
        <p:spPr>
          <a:xfrm>
            <a:off x="37514" y="4925581"/>
            <a:ext cx="3227165" cy="215444"/>
          </a:xfrm>
          <a:prstGeom prst="rect">
            <a:avLst/>
          </a:prstGeom>
          <a:noFill/>
        </p:spPr>
        <p:txBody>
          <a:bodyPr wrap="none" rtlCol="0">
            <a:spAutoFit/>
          </a:bodyPr>
          <a:lstStyle/>
          <a:p>
            <a:r>
              <a:rPr lang="en-US" sz="800" i="1" dirty="0">
                <a:solidFill>
                  <a:schemeClr val="tx1">
                    <a:lumMod val="65000"/>
                    <a:lumOff val="35000"/>
                  </a:schemeClr>
                </a:solidFill>
                <a:latin typeface="Source Sans Pro" panose="020B0503030403020204" pitchFamily="34" charset="0"/>
                <a:ea typeface="Source Sans Pro" panose="020B0503030403020204" pitchFamily="34" charset="0"/>
              </a:rPr>
              <a:t>Envoy, Nauto, and Blue Radix are used as examples only – not real data</a:t>
            </a:r>
          </a:p>
        </p:txBody>
      </p:sp>
    </p:spTree>
    <p:extLst>
      <p:ext uri="{BB962C8B-B14F-4D97-AF65-F5344CB8AC3E}">
        <p14:creationId xmlns:p14="http://schemas.microsoft.com/office/powerpoint/2010/main" val="878781312"/>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26547</TotalTime>
  <Words>710</Words>
  <Application>Microsoft Office PowerPoint</Application>
  <PresentationFormat>On-screen Show (16:9)</PresentationFormat>
  <Paragraphs>50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Source Sans Pro</vt:lpstr>
      <vt:lpstr>Zilla Slab</vt:lpstr>
      <vt:lpstr>Zilla Slab SemiBold</vt:lpstr>
      <vt:lpstr>Office Theme</vt:lpstr>
      <vt:lpstr>Product tool Product vision and objectives</vt:lpstr>
      <vt:lpstr>Product vision and objectives - worksheet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Todd Birzer</dc:creator>
  <cp:lastModifiedBy>Todd Birzer</cp:lastModifiedBy>
  <cp:revision>156</cp:revision>
  <cp:lastPrinted>2023-04-26T08:04:02Z</cp:lastPrinted>
  <dcterms:created xsi:type="dcterms:W3CDTF">2013-06-03T23:28:22Z</dcterms:created>
  <dcterms:modified xsi:type="dcterms:W3CDTF">2023-06-12T07:27:09Z</dcterms:modified>
</cp:coreProperties>
</file>