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654" r:id="rId2"/>
    <p:sldId id="3655" r:id="rId3"/>
    <p:sldId id="3656" r:id="rId4"/>
    <p:sldId id="3657" r:id="rId5"/>
    <p:sldId id="3658" r:id="rId6"/>
    <p:sldId id="3659" r:id="rId7"/>
    <p:sldId id="3660" r:id="rId8"/>
    <p:sldId id="788" r:id="rId9"/>
    <p:sldId id="3652" r:id="rId10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d Birzer" initials="TB" lastIdx="1" clrIdx="0">
    <p:extLst>
      <p:ext uri="{19B8F6BF-5375-455C-9EA6-DF929625EA0E}">
        <p15:presenceInfo xmlns:p15="http://schemas.microsoft.com/office/powerpoint/2012/main" userId="8117e217f3716a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A16AF-9E90-47BE-B13C-E624EFD3A9AD}" v="4" dt="2024-08-13T08:26:41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4" autoAdjust="0"/>
  </p:normalViewPr>
  <p:slideViewPr>
    <p:cSldViewPr>
      <p:cViewPr varScale="1">
        <p:scale>
          <a:sx n="137" d="100"/>
          <a:sy n="137" d="100"/>
        </p:scale>
        <p:origin x="86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Birzer" userId="8117e217f3716a74" providerId="LiveId" clId="{2B5A16AF-9E90-47BE-B13C-E624EFD3A9AD}"/>
    <pc:docChg chg="custSel delSld modSld delMainMaster">
      <pc:chgData name="Todd Birzer" userId="8117e217f3716a74" providerId="LiveId" clId="{2B5A16AF-9E90-47BE-B13C-E624EFD3A9AD}" dt="2024-08-06T06:06:03.400" v="23" actId="47"/>
      <pc:docMkLst>
        <pc:docMk/>
      </pc:docMkLst>
      <pc:sldChg chg="del">
        <pc:chgData name="Todd Birzer" userId="8117e217f3716a74" providerId="LiveId" clId="{2B5A16AF-9E90-47BE-B13C-E624EFD3A9AD}" dt="2024-05-10T07:19:47.405" v="0" actId="47"/>
        <pc:sldMkLst>
          <pc:docMk/>
          <pc:sldMk cId="324533172" sldId="335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96155622" sldId="404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141447001" sldId="420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685496198" sldId="436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416278434" sldId="458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3285781733" sldId="634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149025330" sldId="635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478975289" sldId="636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3007023485" sldId="704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916789759" sldId="705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844157761" sldId="758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995523040" sldId="759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3718502203" sldId="762"/>
        </pc:sldMkLst>
      </pc:sldChg>
      <pc:sldChg chg="addSp delSp modSp mod modClrScheme chgLayout">
        <pc:chgData name="Todd Birzer" userId="8117e217f3716a74" providerId="LiveId" clId="{2B5A16AF-9E90-47BE-B13C-E624EFD3A9AD}" dt="2024-05-10T07:20:14.723" v="18" actId="20577"/>
        <pc:sldMkLst>
          <pc:docMk/>
          <pc:sldMk cId="2824278672" sldId="788"/>
        </pc:sldMkLst>
        <pc:spChg chg="del">
          <ac:chgData name="Todd Birzer" userId="8117e217f3716a74" providerId="LiveId" clId="{2B5A16AF-9E90-47BE-B13C-E624EFD3A9AD}" dt="2024-05-10T07:19:58.183" v="1" actId="478"/>
          <ac:spMkLst>
            <pc:docMk/>
            <pc:sldMk cId="2824278672" sldId="788"/>
            <ac:spMk id="3" creationId="{97B774CF-8C3F-45CA-9DA8-FB17E53C1118}"/>
          </ac:spMkLst>
        </pc:spChg>
        <pc:spChg chg="add del mod">
          <ac:chgData name="Todd Birzer" userId="8117e217f3716a74" providerId="LiveId" clId="{2B5A16AF-9E90-47BE-B13C-E624EFD3A9AD}" dt="2024-05-10T07:20:03.609" v="3" actId="478"/>
          <ac:spMkLst>
            <pc:docMk/>
            <pc:sldMk cId="2824278672" sldId="788"/>
            <ac:spMk id="4" creationId="{2ED9553D-B49C-CE00-2A9A-AE7327C7E9B6}"/>
          </ac:spMkLst>
        </pc:spChg>
        <pc:spChg chg="add mod">
          <ac:chgData name="Todd Birzer" userId="8117e217f3716a74" providerId="LiveId" clId="{2B5A16AF-9E90-47BE-B13C-E624EFD3A9AD}" dt="2024-05-10T07:20:14.723" v="18" actId="20577"/>
          <ac:spMkLst>
            <pc:docMk/>
            <pc:sldMk cId="2824278672" sldId="788"/>
            <ac:spMk id="5" creationId="{4BF64F62-85BB-A8FF-FFDF-222AFC3862A8}"/>
          </ac:spMkLst>
        </pc:spChg>
        <pc:spChg chg="add mod">
          <ac:chgData name="Todd Birzer" userId="8117e217f3716a74" providerId="LiveId" clId="{2B5A16AF-9E90-47BE-B13C-E624EFD3A9AD}" dt="2024-05-10T07:20:11.350" v="4" actId="700"/>
          <ac:spMkLst>
            <pc:docMk/>
            <pc:sldMk cId="2824278672" sldId="788"/>
            <ac:spMk id="6" creationId="{91550C8C-D7F1-1898-7906-6A72B3EE22D2}"/>
          </ac:spMkLst>
        </pc:spChg>
        <pc:spChg chg="del">
          <ac:chgData name="Todd Birzer" userId="8117e217f3716a74" providerId="LiveId" clId="{2B5A16AF-9E90-47BE-B13C-E624EFD3A9AD}" dt="2024-05-10T07:20:01.155" v="2" actId="478"/>
          <ac:spMkLst>
            <pc:docMk/>
            <pc:sldMk cId="2824278672" sldId="788"/>
            <ac:spMk id="13" creationId="{EE6761B3-FAFF-4502-BF23-ED002A403135}"/>
          </ac:spMkLst>
        </pc:spChg>
        <pc:picChg chg="del">
          <ac:chgData name="Todd Birzer" userId="8117e217f3716a74" providerId="LiveId" clId="{2B5A16AF-9E90-47BE-B13C-E624EFD3A9AD}" dt="2024-05-10T07:20:01.155" v="2" actId="478"/>
          <ac:picMkLst>
            <pc:docMk/>
            <pc:sldMk cId="2824278672" sldId="788"/>
            <ac:picMk id="7" creationId="{365D0663-10C7-4B2A-9671-00ECB3C1D73A}"/>
          </ac:picMkLst>
        </pc:picChg>
        <pc:picChg chg="del">
          <ac:chgData name="Todd Birzer" userId="8117e217f3716a74" providerId="LiveId" clId="{2B5A16AF-9E90-47BE-B13C-E624EFD3A9AD}" dt="2024-05-10T07:20:01.155" v="2" actId="478"/>
          <ac:picMkLst>
            <pc:docMk/>
            <pc:sldMk cId="2824278672" sldId="788"/>
            <ac:picMk id="10" creationId="{FF60B802-CE03-4C5F-AC88-99A3D305DA67}"/>
          </ac:picMkLst>
        </pc:picChg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2416875866" sldId="973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258721329" sldId="974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785205746" sldId="975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2398692399" sldId="976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387588045" sldId="981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4269259892" sldId="992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902080766" sldId="993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859433969" sldId="1000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430056940" sldId="1001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023088896" sldId="1005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474900418" sldId="1006"/>
        </pc:sldMkLst>
      </pc:sldChg>
      <pc:sldChg chg="modSp del mod">
        <pc:chgData name="Todd Birzer" userId="8117e217f3716a74" providerId="LiveId" clId="{2B5A16AF-9E90-47BE-B13C-E624EFD3A9AD}" dt="2024-08-06T06:05:52.070" v="22" actId="47"/>
        <pc:sldMkLst>
          <pc:docMk/>
          <pc:sldMk cId="342748870" sldId="1031"/>
        </pc:sldMkLst>
        <pc:spChg chg="mod">
          <ac:chgData name="Todd Birzer" userId="8117e217f3716a74" providerId="LiveId" clId="{2B5A16AF-9E90-47BE-B13C-E624EFD3A9AD}" dt="2024-08-05T06:09:19.895" v="21" actId="20577"/>
          <ac:spMkLst>
            <pc:docMk/>
            <pc:sldMk cId="342748870" sldId="1031"/>
            <ac:spMk id="7" creationId="{982BC30D-B8A2-41F9-AA0A-0FCBBD199C89}"/>
          </ac:spMkLst>
        </pc:spChg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559505247" sldId="1042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2069740650" sldId="1043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644002594" sldId="1044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027137568" sldId="1045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695048994" sldId="1046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2840246337" sldId="1048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91873133" sldId="1050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704503361" sldId="1052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872218398" sldId="1054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424704264" sldId="1057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185672315" sldId="1058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556935825" sldId="1059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2666440541" sldId="1060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868291859" sldId="1061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274493991" sldId="1062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220963132" sldId="1063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336777772" sldId="1066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2015296237" sldId="1067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753335801" sldId="1068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730917584" sldId="1069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045388749" sldId="1070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259909686" sldId="1072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468157926" sldId="1074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492733259" sldId="1075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666750650" sldId="1079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966266742" sldId="1259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737235526" sldId="1260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593489814" sldId="1261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4200064973" sldId="1262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597555645" sldId="1263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2556416379" sldId="1264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4261217480" sldId="1265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683202856" sldId="1266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501675545" sldId="1267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720545245" sldId="1268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384495006" sldId="1269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776883842" sldId="3288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378814297" sldId="3290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3764223819" sldId="3292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431693459" sldId="3294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990935846" sldId="3309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4113946300" sldId="3467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555363028" sldId="3477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539753174" sldId="3478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425606634" sldId="3506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3597253482" sldId="3507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986668081" sldId="3543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2899510098" sldId="3569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702114054" sldId="3570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27718022" sldId="3576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3364900481" sldId="3577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508589418" sldId="3579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820855498" sldId="3580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312448014" sldId="3581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749297192" sldId="3582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3654109507" sldId="3583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23480951" sldId="3584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976093975" sldId="3585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071055070" sldId="3586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1508252843" sldId="3587"/>
        </pc:sldMkLst>
      </pc:sldChg>
      <pc:sldChg chg="del">
        <pc:chgData name="Todd Birzer" userId="8117e217f3716a74" providerId="LiveId" clId="{2B5A16AF-9E90-47BE-B13C-E624EFD3A9AD}" dt="2024-05-10T07:20:27.630" v="19" actId="47"/>
        <pc:sldMkLst>
          <pc:docMk/>
          <pc:sldMk cId="4196415001" sldId="3588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297142779" sldId="3589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633529794" sldId="3590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932953075" sldId="3591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840826697" sldId="3592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956230029" sldId="3593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3903055162" sldId="3595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218538388" sldId="3597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962378100" sldId="3598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258753005" sldId="3600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245200903" sldId="3601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135713827" sldId="3602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3311114083" sldId="3603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340658566" sldId="3604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446915262" sldId="3605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257315761" sldId="3606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918220540" sldId="3607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557047259" sldId="3608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3630555486" sldId="3609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048641286" sldId="3612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736633947" sldId="3613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998331794" sldId="3618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944154317" sldId="3619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3112084783" sldId="3624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3215072138" sldId="3625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679265871" sldId="3626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630267883" sldId="3627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470566723" sldId="3628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4241189335" sldId="3629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486575972" sldId="3630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848054994" sldId="3631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610095100" sldId="3632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815307213" sldId="3633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049965307" sldId="3634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520882096" sldId="3637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496880689" sldId="3638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933813131" sldId="3639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226641527" sldId="3640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944201247" sldId="3641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113893933" sldId="3642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4047827067" sldId="3644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3230757975" sldId="3645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2609806777" sldId="3646"/>
        </pc:sldMkLst>
      </pc:sldChg>
      <pc:sldChg chg="del">
        <pc:chgData name="Todd Birzer" userId="8117e217f3716a74" providerId="LiveId" clId="{2B5A16AF-9E90-47BE-B13C-E624EFD3A9AD}" dt="2024-08-06T06:05:52.070" v="22" actId="47"/>
        <pc:sldMkLst>
          <pc:docMk/>
          <pc:sldMk cId="2457279871" sldId="3647"/>
        </pc:sldMkLst>
      </pc:sldChg>
      <pc:sldChg chg="del">
        <pc:chgData name="Todd Birzer" userId="8117e217f3716a74" providerId="LiveId" clId="{2B5A16AF-9E90-47BE-B13C-E624EFD3A9AD}" dt="2024-08-06T06:05:52.070" v="22" actId="47"/>
        <pc:sldMkLst>
          <pc:docMk/>
          <pc:sldMk cId="1558701797" sldId="3648"/>
        </pc:sldMkLst>
      </pc:sldChg>
      <pc:sldChg chg="del">
        <pc:chgData name="Todd Birzer" userId="8117e217f3716a74" providerId="LiveId" clId="{2B5A16AF-9E90-47BE-B13C-E624EFD3A9AD}" dt="2024-08-06T06:05:52.070" v="22" actId="47"/>
        <pc:sldMkLst>
          <pc:docMk/>
          <pc:sldMk cId="3530307427" sldId="3649"/>
        </pc:sldMkLst>
      </pc:sldChg>
      <pc:sldChg chg="del">
        <pc:chgData name="Todd Birzer" userId="8117e217f3716a74" providerId="LiveId" clId="{2B5A16AF-9E90-47BE-B13C-E624EFD3A9AD}" dt="2024-08-06T06:05:52.070" v="22" actId="47"/>
        <pc:sldMkLst>
          <pc:docMk/>
          <pc:sldMk cId="1718953800" sldId="3650"/>
        </pc:sldMkLst>
      </pc:sldChg>
      <pc:sldChg chg="del">
        <pc:chgData name="Todd Birzer" userId="8117e217f3716a74" providerId="LiveId" clId="{2B5A16AF-9E90-47BE-B13C-E624EFD3A9AD}" dt="2024-08-06T06:05:52.070" v="22" actId="47"/>
        <pc:sldMkLst>
          <pc:docMk/>
          <pc:sldMk cId="890303337" sldId="3651"/>
        </pc:sldMkLst>
      </pc:sldChg>
      <pc:sldChg chg="del">
        <pc:chgData name="Todd Birzer" userId="8117e217f3716a74" providerId="LiveId" clId="{2B5A16AF-9E90-47BE-B13C-E624EFD3A9AD}" dt="2024-08-06T06:06:03.400" v="23" actId="47"/>
        <pc:sldMkLst>
          <pc:docMk/>
          <pc:sldMk cId="2834325592" sldId="3652"/>
        </pc:sldMkLst>
      </pc:sldChg>
      <pc:sldChg chg="del">
        <pc:chgData name="Todd Birzer" userId="8117e217f3716a74" providerId="LiveId" clId="{2B5A16AF-9E90-47BE-B13C-E624EFD3A9AD}" dt="2024-08-06T06:05:52.070" v="22" actId="47"/>
        <pc:sldMkLst>
          <pc:docMk/>
          <pc:sldMk cId="3773573467" sldId="3653"/>
        </pc:sldMkLst>
      </pc:sldChg>
      <pc:sldChg chg="del">
        <pc:chgData name="Todd Birzer" userId="8117e217f3716a74" providerId="LiveId" clId="{2B5A16AF-9E90-47BE-B13C-E624EFD3A9AD}" dt="2024-05-10T07:19:47.405" v="0" actId="47"/>
        <pc:sldMkLst>
          <pc:docMk/>
          <pc:sldMk cId="1305533659" sldId="3654"/>
        </pc:sldMkLst>
      </pc:sldChg>
      <pc:sldMasterChg chg="delSldLayout">
        <pc:chgData name="Todd Birzer" userId="8117e217f3716a74" providerId="LiveId" clId="{2B5A16AF-9E90-47BE-B13C-E624EFD3A9AD}" dt="2024-05-10T07:20:27.630" v="19" actId="47"/>
        <pc:sldMasterMkLst>
          <pc:docMk/>
          <pc:sldMasterMk cId="4205972211" sldId="2147483660"/>
        </pc:sldMasterMkLst>
        <pc:sldLayoutChg chg="del">
          <pc:chgData name="Todd Birzer" userId="8117e217f3716a74" providerId="LiveId" clId="{2B5A16AF-9E90-47BE-B13C-E624EFD3A9AD}" dt="2024-05-10T07:20:27.630" v="19" actId="47"/>
          <pc:sldLayoutMkLst>
            <pc:docMk/>
            <pc:sldMasterMk cId="4205972211" sldId="2147483660"/>
            <pc:sldLayoutMk cId="3990505593" sldId="2147483672"/>
          </pc:sldLayoutMkLst>
        </pc:sldLayoutChg>
        <pc:sldLayoutChg chg="del">
          <pc:chgData name="Todd Birzer" userId="8117e217f3716a74" providerId="LiveId" clId="{2B5A16AF-9E90-47BE-B13C-E624EFD3A9AD}" dt="2024-05-10T07:20:27.630" v="19" actId="47"/>
          <pc:sldLayoutMkLst>
            <pc:docMk/>
            <pc:sldMasterMk cId="4205972211" sldId="2147483660"/>
            <pc:sldLayoutMk cId="3405378993" sldId="2147483673"/>
          </pc:sldLayoutMkLst>
        </pc:sldLayoutChg>
      </pc:sldMasterChg>
      <pc:sldMasterChg chg="del delSldLayout">
        <pc:chgData name="Todd Birzer" userId="8117e217f3716a74" providerId="LiveId" clId="{2B5A16AF-9E90-47BE-B13C-E624EFD3A9AD}" dt="2024-05-10T07:19:47.405" v="0" actId="47"/>
        <pc:sldMasterMkLst>
          <pc:docMk/>
          <pc:sldMasterMk cId="3054601395" sldId="2147483674"/>
        </pc:sldMasterMkLst>
        <pc:sldLayoutChg chg="del">
          <pc:chgData name="Todd Birzer" userId="8117e217f3716a74" providerId="LiveId" clId="{2B5A16AF-9E90-47BE-B13C-E624EFD3A9AD}" dt="2024-05-10T07:19:47.405" v="0" actId="47"/>
          <pc:sldLayoutMkLst>
            <pc:docMk/>
            <pc:sldMasterMk cId="3054601395" sldId="2147483674"/>
            <pc:sldLayoutMk cId="595997599" sldId="2147483675"/>
          </pc:sldLayoutMkLst>
        </pc:sldLayoutChg>
        <pc:sldLayoutChg chg="del">
          <pc:chgData name="Todd Birzer" userId="8117e217f3716a74" providerId="LiveId" clId="{2B5A16AF-9E90-47BE-B13C-E624EFD3A9AD}" dt="2024-05-10T07:19:47.405" v="0" actId="47"/>
          <pc:sldLayoutMkLst>
            <pc:docMk/>
            <pc:sldMasterMk cId="3054601395" sldId="2147483674"/>
            <pc:sldLayoutMk cId="2637445052" sldId="2147483676"/>
          </pc:sldLayoutMkLst>
        </pc:sldLayoutChg>
        <pc:sldLayoutChg chg="del">
          <pc:chgData name="Todd Birzer" userId="8117e217f3716a74" providerId="LiveId" clId="{2B5A16AF-9E90-47BE-B13C-E624EFD3A9AD}" dt="2024-05-10T07:19:47.405" v="0" actId="47"/>
          <pc:sldLayoutMkLst>
            <pc:docMk/>
            <pc:sldMasterMk cId="3054601395" sldId="2147483674"/>
            <pc:sldLayoutMk cId="1738754742" sldId="2147483677"/>
          </pc:sldLayoutMkLst>
        </pc:sldLayoutChg>
        <pc:sldLayoutChg chg="del">
          <pc:chgData name="Todd Birzer" userId="8117e217f3716a74" providerId="LiveId" clId="{2B5A16AF-9E90-47BE-B13C-E624EFD3A9AD}" dt="2024-05-10T07:19:47.405" v="0" actId="47"/>
          <pc:sldLayoutMkLst>
            <pc:docMk/>
            <pc:sldMasterMk cId="3054601395" sldId="2147483674"/>
            <pc:sldLayoutMk cId="2556289902" sldId="2147483678"/>
          </pc:sldLayoutMkLst>
        </pc:sldLayoutChg>
        <pc:sldLayoutChg chg="del">
          <pc:chgData name="Todd Birzer" userId="8117e217f3716a74" providerId="LiveId" clId="{2B5A16AF-9E90-47BE-B13C-E624EFD3A9AD}" dt="2024-05-10T07:19:47.405" v="0" actId="47"/>
          <pc:sldLayoutMkLst>
            <pc:docMk/>
            <pc:sldMasterMk cId="3054601395" sldId="2147483674"/>
            <pc:sldLayoutMk cId="3087441685" sldId="2147483679"/>
          </pc:sldLayoutMkLst>
        </pc:sldLayoutChg>
        <pc:sldLayoutChg chg="del">
          <pc:chgData name="Todd Birzer" userId="8117e217f3716a74" providerId="LiveId" clId="{2B5A16AF-9E90-47BE-B13C-E624EFD3A9AD}" dt="2024-05-10T07:19:47.405" v="0" actId="47"/>
          <pc:sldLayoutMkLst>
            <pc:docMk/>
            <pc:sldMasterMk cId="3054601395" sldId="2147483674"/>
            <pc:sldLayoutMk cId="2419192180" sldId="2147483680"/>
          </pc:sldLayoutMkLst>
        </pc:sldLayoutChg>
        <pc:sldLayoutChg chg="del">
          <pc:chgData name="Todd Birzer" userId="8117e217f3716a74" providerId="LiveId" clId="{2B5A16AF-9E90-47BE-B13C-E624EFD3A9AD}" dt="2024-05-10T07:19:47.405" v="0" actId="47"/>
          <pc:sldLayoutMkLst>
            <pc:docMk/>
            <pc:sldMasterMk cId="3054601395" sldId="2147483674"/>
            <pc:sldLayoutMk cId="582855005" sldId="2147483681"/>
          </pc:sldLayoutMkLst>
        </pc:sldLayoutChg>
        <pc:sldLayoutChg chg="del">
          <pc:chgData name="Todd Birzer" userId="8117e217f3716a74" providerId="LiveId" clId="{2B5A16AF-9E90-47BE-B13C-E624EFD3A9AD}" dt="2024-05-10T07:19:47.405" v="0" actId="47"/>
          <pc:sldLayoutMkLst>
            <pc:docMk/>
            <pc:sldMasterMk cId="3054601395" sldId="2147483674"/>
            <pc:sldLayoutMk cId="2753489812" sldId="2147483682"/>
          </pc:sldLayoutMkLst>
        </pc:sldLayoutChg>
        <pc:sldLayoutChg chg="del">
          <pc:chgData name="Todd Birzer" userId="8117e217f3716a74" providerId="LiveId" clId="{2B5A16AF-9E90-47BE-B13C-E624EFD3A9AD}" dt="2024-05-10T07:19:47.405" v="0" actId="47"/>
          <pc:sldLayoutMkLst>
            <pc:docMk/>
            <pc:sldMasterMk cId="3054601395" sldId="2147483674"/>
            <pc:sldLayoutMk cId="2039325042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r">
              <a:defRPr sz="1200"/>
            </a:lvl1pPr>
          </a:lstStyle>
          <a:p>
            <a:fld id="{999DE34A-B09E-4255-8C69-8449F27E2E7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r">
              <a:defRPr sz="1200"/>
            </a:lvl1pPr>
          </a:lstStyle>
          <a:p>
            <a:fld id="{924D0EAB-474F-464F-AA7C-928B82A76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r">
              <a:defRPr sz="1200"/>
            </a:lvl1pPr>
          </a:lstStyle>
          <a:p>
            <a:fld id="{A32451FF-D179-4798-9813-165EDCD5F41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3263"/>
            <a:ext cx="62611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09" rIns="94218" bIns="471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18" tIns="47109" rIns="94218" bIns="4710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r">
              <a:defRPr sz="1200"/>
            </a:lvl1pPr>
          </a:lstStyle>
          <a:p>
            <a:fld id="{75E0615F-E3B3-49F6-A227-2E08AFC9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2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5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3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70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9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6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5907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1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22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96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5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74295" y="4915933"/>
            <a:ext cx="7954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© Todd Birzer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C9C7-6503-43C0-A6EA-B31964E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3FC4-69FA-4D89-B860-434CB50F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856F-0715-44C3-9183-1E3EB5B7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56877-D2D1-40DA-A580-0F2200EF51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89740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2BC30D-B8A2-41F9-AA0A-0FCBBD199C89}"/>
              </a:ext>
            </a:extLst>
          </p:cNvPr>
          <p:cNvSpPr/>
          <p:nvPr/>
        </p:nvSpPr>
        <p:spPr>
          <a:xfrm>
            <a:off x="4191000" y="2076996"/>
            <a:ext cx="4495799" cy="19812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ill Sans MT" panose="020B0502020104020203" pitchFamily="34" charset="0"/>
              </a:rPr>
              <a:t>Practice activity: </a:t>
            </a:r>
          </a:p>
          <a:p>
            <a:pPr algn="ctr"/>
            <a:r>
              <a:rPr lang="en-US" sz="1600" i="1" dirty="0">
                <a:latin typeface="Gill Sans MT" panose="020B0502020104020203" pitchFamily="34" charset="0"/>
              </a:rPr>
              <a:t>Development buckets</a:t>
            </a:r>
          </a:p>
          <a:p>
            <a:pPr algn="ctr"/>
            <a:endParaRPr lang="en-US" sz="2000" dirty="0">
              <a:latin typeface="Gill Sans MT" panose="020B0502020104020203" pitchFamily="34" charset="0"/>
            </a:endParaRPr>
          </a:p>
          <a:p>
            <a:pPr algn="ctr"/>
            <a:r>
              <a:rPr lang="en-US" sz="1600" dirty="0">
                <a:latin typeface="Gill Sans MT" panose="020B0502020104020203" pitchFamily="34" charset="0"/>
              </a:rPr>
              <a:t>You are a new product manager at an 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  <a:latin typeface="Gill Sans MT" panose="020B0502020104020203" pitchFamily="34" charset="0"/>
              </a:rPr>
              <a:t>elder care robotics startup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131A3-04DA-DA71-7C07-EFD6095CAF82}"/>
              </a:ext>
            </a:extLst>
          </p:cNvPr>
          <p:cNvSpPr txBox="1"/>
          <p:nvPr/>
        </p:nvSpPr>
        <p:spPr>
          <a:xfrm>
            <a:off x="7696200" y="4897405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only, not real data!</a:t>
            </a:r>
          </a:p>
        </p:txBody>
      </p:sp>
    </p:spTree>
    <p:extLst>
      <p:ext uri="{BB962C8B-B14F-4D97-AF65-F5344CB8AC3E}">
        <p14:creationId xmlns:p14="http://schemas.microsoft.com/office/powerpoint/2010/main" val="159813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C9C7-6503-43C0-A6EA-B31964E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3FC4-69FA-4D89-B860-434CB50F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856F-0715-44C3-9183-1E3EB5B7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56877-D2D1-40DA-A580-0F2200EF51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89740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6462F-8D1A-19BC-FF5B-D1BCD47BA683}"/>
              </a:ext>
            </a:extLst>
          </p:cNvPr>
          <p:cNvSpPr/>
          <p:nvPr/>
        </p:nvSpPr>
        <p:spPr>
          <a:xfrm>
            <a:off x="4191000" y="2041278"/>
            <a:ext cx="4339167" cy="200501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Gill Sans MT" panose="020B0502020104020203" pitchFamily="34" charset="0"/>
              </a:rPr>
              <a:t>You are working with your engineering team and product designer…</a:t>
            </a:r>
          </a:p>
          <a:p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…deciding what development efforts to </a:t>
            </a:r>
            <a:r>
              <a:rPr lang="en-US" b="1" i="1" dirty="0">
                <a:solidFill>
                  <a:schemeClr val="accent3"/>
                </a:solidFill>
                <a:latin typeface="Gill Sans MT" panose="020B0502020104020203" pitchFamily="34" charset="0"/>
              </a:rPr>
              <a:t>prioritize</a:t>
            </a:r>
            <a:r>
              <a:rPr lang="en-US" dirty="0">
                <a:latin typeface="Gill Sans MT" panose="020B0502020104020203" pitchFamily="34" charset="0"/>
              </a:rPr>
              <a:t> over the next eight weeks</a:t>
            </a:r>
          </a:p>
          <a:p>
            <a:endParaRPr lang="en-US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8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C9C7-6503-43C0-A6EA-B31964E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3FC4-69FA-4D89-B860-434CB50F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856F-0715-44C3-9183-1E3EB5B7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56877-D2D1-40DA-A580-0F2200EF51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89740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C28454-855D-EA26-8A4E-7CB003D0F95D}"/>
              </a:ext>
            </a:extLst>
          </p:cNvPr>
          <p:cNvSpPr/>
          <p:nvPr/>
        </p:nvSpPr>
        <p:spPr>
          <a:xfrm>
            <a:off x="4191000" y="133350"/>
            <a:ext cx="4876800" cy="438983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latin typeface="Gill Sans MT" panose="020B0502020104020203" pitchFamily="34" charset="0"/>
              </a:rPr>
              <a:t>You have many </a:t>
            </a:r>
            <a:r>
              <a:rPr lang="en-US" sz="1600" b="1" i="1" dirty="0">
                <a:solidFill>
                  <a:schemeClr val="accent3"/>
                </a:solidFill>
                <a:latin typeface="Gill Sans MT" panose="020B0502020104020203" pitchFamily="34" charset="0"/>
              </a:rPr>
              <a:t>opportunities:</a:t>
            </a:r>
          </a:p>
          <a:p>
            <a:endParaRPr lang="en-US" sz="1600" dirty="0">
              <a:latin typeface="Gill Sans MT" panose="020B05020201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Gill Sans MT" panose="020B0502020104020203" pitchFamily="34" charset="0"/>
              </a:rPr>
              <a:t>Generative AI-powered voice chatbot </a:t>
            </a:r>
            <a:r>
              <a:rPr lang="en-US" sz="1600" dirty="0">
                <a:latin typeface="Gill Sans MT" panose="020B0502020104020203" pitchFamily="34" charset="0"/>
              </a:rPr>
              <a:t>for helpful and engaging conversations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Gill Sans MT" panose="020B0502020104020203" pitchFamily="34" charset="0"/>
              </a:rPr>
              <a:t>Custom links </a:t>
            </a:r>
            <a:r>
              <a:rPr lang="en-US" sz="1600" dirty="0">
                <a:latin typeface="Gill Sans MT" panose="020B0502020104020203" pitchFamily="34" charset="0"/>
              </a:rPr>
              <a:t>for a major elderly care company to connect their billing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Gill Sans MT" panose="020B0502020104020203" pitchFamily="34" charset="0"/>
              </a:rPr>
              <a:t>Fix contact lists </a:t>
            </a:r>
            <a:r>
              <a:rPr lang="en-US" sz="1600" dirty="0">
                <a:latin typeface="Gill Sans MT" panose="020B0502020104020203" pitchFamily="34" charset="0"/>
              </a:rPr>
              <a:t>not displaying correctly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Gill Sans MT" panose="020B0502020104020203" pitchFamily="34" charset="0"/>
              </a:rPr>
              <a:t>Fix inaccurate battery charge </a:t>
            </a:r>
            <a:r>
              <a:rPr lang="en-US" sz="1600" dirty="0">
                <a:latin typeface="Gill Sans MT" panose="020B0502020104020203" pitchFamily="34" charset="0"/>
              </a:rPr>
              <a:t>levels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Gill Sans MT" panose="020B0502020104020203" pitchFamily="34" charset="0"/>
              </a:rPr>
              <a:t>Redesign the robot ID </a:t>
            </a:r>
            <a:r>
              <a:rPr lang="en-US" sz="1600" dirty="0">
                <a:latin typeface="Gill Sans MT" panose="020B0502020104020203" pitchFamily="34" charset="0"/>
              </a:rPr>
              <a:t>(industrial design) to make it friendlier and more appealing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Gill Sans MT" panose="020B0502020104020203" pitchFamily="34" charset="0"/>
              </a:rPr>
              <a:t>Rearchitect our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Gill Sans MT" panose="020B0502020104020203" pitchFamily="34" charset="0"/>
              </a:rPr>
              <a:t>Create a </a:t>
            </a:r>
            <a:r>
              <a:rPr lang="en-US" sz="1600" b="1" dirty="0">
                <a:latin typeface="Gill Sans MT" panose="020B0502020104020203" pitchFamily="34" charset="0"/>
              </a:rPr>
              <a:t>prototype for fall detection </a:t>
            </a:r>
            <a:r>
              <a:rPr lang="en-US" sz="1600" dirty="0">
                <a:latin typeface="Gill Sans MT" panose="020B0502020104020203" pitchFamily="34" charset="0"/>
              </a:rPr>
              <a:t>alerts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Gill Sans MT" panose="020B0502020104020203" pitchFamily="34" charset="0"/>
              </a:rPr>
              <a:t>Remote body temperature detection </a:t>
            </a:r>
            <a:r>
              <a:rPr lang="en-US" sz="1600" dirty="0">
                <a:latin typeface="Gill Sans MT" panose="020B0502020104020203" pitchFamily="34" charset="0"/>
              </a:rPr>
              <a:t>trial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Gill Sans MT" panose="020B0502020104020203" pitchFamily="34" charset="0"/>
              </a:rPr>
              <a:t>Migrate cloud platform </a:t>
            </a:r>
            <a:r>
              <a:rPr lang="en-US" sz="1600" dirty="0">
                <a:latin typeface="Gill Sans MT" panose="020B0502020104020203" pitchFamily="34" charset="0"/>
              </a:rPr>
              <a:t>to AWS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07673-8BA3-A1D1-DB7B-9A87D9393B56}"/>
              </a:ext>
            </a:extLst>
          </p:cNvPr>
          <p:cNvSpPr txBox="1"/>
          <p:nvPr/>
        </p:nvSpPr>
        <p:spPr>
          <a:xfrm>
            <a:off x="7696200" y="4933380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only, not real data!</a:t>
            </a:r>
          </a:p>
        </p:txBody>
      </p:sp>
    </p:spTree>
    <p:extLst>
      <p:ext uri="{BB962C8B-B14F-4D97-AF65-F5344CB8AC3E}">
        <p14:creationId xmlns:p14="http://schemas.microsoft.com/office/powerpoint/2010/main" val="250652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C9C7-6503-43C0-A6EA-B31964E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3FC4-69FA-4D89-B860-434CB50F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856F-0715-44C3-9183-1E3EB5B7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56877-D2D1-40DA-A580-0F2200EF51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89740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DF0869-F4A2-A62D-4AC3-6E1EB7D41192}"/>
              </a:ext>
            </a:extLst>
          </p:cNvPr>
          <p:cNvSpPr/>
          <p:nvPr/>
        </p:nvSpPr>
        <p:spPr>
          <a:xfrm>
            <a:off x="4267200" y="133350"/>
            <a:ext cx="4724400" cy="480536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Gill Sans MT" panose="020B0502020104020203" pitchFamily="34" charset="0"/>
              </a:rPr>
              <a:t>The prioritization debates have been </a:t>
            </a:r>
            <a:r>
              <a:rPr lang="en-US" sz="1600" b="1" i="1" dirty="0">
                <a:solidFill>
                  <a:schemeClr val="accent3"/>
                </a:solidFill>
                <a:latin typeface="Gill Sans MT" panose="020B0502020104020203" pitchFamily="34" charset="0"/>
              </a:rPr>
              <a:t>confusing</a:t>
            </a:r>
          </a:p>
          <a:p>
            <a:endParaRPr lang="en-US" sz="1600" i="1" dirty="0">
              <a:latin typeface="Gill Sans MT" panose="020B0502020104020203" pitchFamily="34" charset="0"/>
            </a:endParaRPr>
          </a:p>
          <a:p>
            <a:r>
              <a:rPr lang="en-US" sz="1600" i="1" dirty="0">
                <a:latin typeface="Gill Sans MT" panose="020B0502020104020203" pitchFamily="34" charset="0"/>
              </a:rPr>
              <a:t>Should we focus on…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/>
                </a:solidFill>
                <a:latin typeface="Gill Sans MT" panose="020B0502020104020203" pitchFamily="34" charset="0"/>
              </a:rPr>
              <a:t>Generative AI-powered voice chatbot</a:t>
            </a:r>
            <a:endParaRPr lang="en-US" sz="1600" dirty="0">
              <a:solidFill>
                <a:schemeClr val="accent3"/>
              </a:solidFill>
              <a:latin typeface="Gill Sans MT" panose="020B05020201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MT" panose="020B0502020104020203" pitchFamily="34" charset="0"/>
              </a:rPr>
              <a:t>Our strategy, roadmap, and OKRs have set this a high priority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3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/>
                </a:solidFill>
                <a:latin typeface="Gill Sans MT" panose="020B0502020104020203" pitchFamily="34" charset="0"/>
              </a:rPr>
              <a:t>Custom links </a:t>
            </a:r>
            <a:r>
              <a:rPr lang="en-US" sz="1600" dirty="0">
                <a:latin typeface="Gill Sans MT" panose="020B0502020104020203" pitchFamily="34" charset="0"/>
              </a:rPr>
              <a:t>for a major elderly care company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MT" panose="020B0502020104020203" pitchFamily="34" charset="0"/>
              </a:rPr>
              <a:t>Sales wants this badly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MT" panose="020B0502020104020203" pitchFamily="34" charset="0"/>
              </a:rPr>
              <a:t>Fix inaccurate </a:t>
            </a:r>
            <a:r>
              <a:rPr lang="en-US" sz="1600" b="1" dirty="0">
                <a:solidFill>
                  <a:schemeClr val="accent3"/>
                </a:solidFill>
                <a:latin typeface="Gill Sans MT" panose="020B0502020104020203" pitchFamily="34" charset="0"/>
              </a:rPr>
              <a:t>battery charge levels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MT" panose="020B0502020104020203" pitchFamily="34" charset="0"/>
              </a:rPr>
              <a:t>A top customer support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3"/>
              </a:solidFill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3"/>
                </a:solidFill>
                <a:latin typeface="Gill Sans MT" panose="020B0502020104020203" pitchFamily="34" charset="0"/>
              </a:rPr>
              <a:t>Rearchitect</a:t>
            </a:r>
            <a:r>
              <a:rPr lang="en-US" sz="1600" dirty="0"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Gill Sans MT" panose="020B0502020104020203" pitchFamily="34" charset="0"/>
              </a:rPr>
              <a:t>our database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MT" panose="020B0502020104020203" pitchFamily="34" charset="0"/>
              </a:rPr>
              <a:t>Engineering is worried about code-red crashes if we don’t solve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F7229-4F57-ED48-FD4A-7474820E01B0}"/>
              </a:ext>
            </a:extLst>
          </p:cNvPr>
          <p:cNvSpPr txBox="1"/>
          <p:nvPr/>
        </p:nvSpPr>
        <p:spPr>
          <a:xfrm>
            <a:off x="7696200" y="4933380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only, not real data!</a:t>
            </a:r>
          </a:p>
        </p:txBody>
      </p:sp>
    </p:spTree>
    <p:extLst>
      <p:ext uri="{BB962C8B-B14F-4D97-AF65-F5344CB8AC3E}">
        <p14:creationId xmlns:p14="http://schemas.microsoft.com/office/powerpoint/2010/main" val="152561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C9C7-6503-43C0-A6EA-B31964E5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53FC4-69FA-4D89-B860-434CB50F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6856F-0715-44C3-9183-1E3EB5B7F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D56877-D2D1-40DA-A580-0F2200EF51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89740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56FE53-8400-12D0-13B3-008DCFBDF582}"/>
              </a:ext>
            </a:extLst>
          </p:cNvPr>
          <p:cNvSpPr/>
          <p:nvPr/>
        </p:nvSpPr>
        <p:spPr>
          <a:xfrm>
            <a:off x="4191000" y="1885950"/>
            <a:ext cx="4724400" cy="25908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3"/>
                </a:solidFill>
                <a:latin typeface="Gill Sans MT" panose="020B0502020104020203" pitchFamily="34" charset="0"/>
              </a:rPr>
              <a:t>Your 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MT" panose="020B0502020104020203" pitchFamily="34" charset="0"/>
              </a:rPr>
              <a:t>How can you set the right priorities for the next eight weeks?</a:t>
            </a:r>
          </a:p>
          <a:p>
            <a:endParaRPr lang="en-US" sz="1600" dirty="0">
              <a:latin typeface="Gill Sans MT" panose="020B0502020104020203" pitchFamily="34" charset="0"/>
            </a:endParaRPr>
          </a:p>
          <a:p>
            <a:r>
              <a:rPr lang="en-US" sz="1600" b="1" dirty="0">
                <a:solidFill>
                  <a:schemeClr val="accent3"/>
                </a:solidFill>
                <a:latin typeface="Gill Sans MT" panose="020B0502020104020203" pitchFamily="34" charset="0"/>
              </a:rPr>
              <a:t>Guidance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MT" panose="020B0502020104020203" pitchFamily="34" charset="0"/>
              </a:rPr>
              <a:t>Use the development bucket template to help guide your thought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MT" panose="020B0502020104020203" pitchFamily="34" charset="0"/>
              </a:rPr>
              <a:t>Put the 9 opportunities in the right categories</a:t>
            </a:r>
          </a:p>
        </p:txBody>
      </p:sp>
    </p:spTree>
    <p:extLst>
      <p:ext uri="{BB962C8B-B14F-4D97-AF65-F5344CB8AC3E}">
        <p14:creationId xmlns:p14="http://schemas.microsoft.com/office/powerpoint/2010/main" val="194724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87CE-7951-43E1-AC61-0C363F6E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95250"/>
            <a:ext cx="3008313" cy="609600"/>
          </a:xfrm>
        </p:spPr>
        <p:txBody>
          <a:bodyPr/>
          <a:lstStyle/>
          <a:p>
            <a:r>
              <a:rPr lang="en-US" dirty="0"/>
              <a:t>Development buckets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C221FB-619F-4E2E-8006-626FF4150060}"/>
              </a:ext>
            </a:extLst>
          </p:cNvPr>
          <p:cNvGraphicFramePr>
            <a:graphicFrameLocks noGrp="1"/>
          </p:cNvGraphicFramePr>
          <p:nvPr/>
        </p:nvGraphicFramePr>
        <p:xfrm>
          <a:off x="457201" y="590550"/>
          <a:ext cx="7162798" cy="3708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3946">
                  <a:extLst>
                    <a:ext uri="{9D8B030D-6E8A-4147-A177-3AD203B41FA5}">
                      <a16:colId xmlns:a16="http://schemas.microsoft.com/office/drawing/2014/main" val="3728260164"/>
                    </a:ext>
                  </a:extLst>
                </a:gridCol>
                <a:gridCol w="1487213">
                  <a:extLst>
                    <a:ext uri="{9D8B030D-6E8A-4147-A177-3AD203B41FA5}">
                      <a16:colId xmlns:a16="http://schemas.microsoft.com/office/drawing/2014/main" val="1534304557"/>
                    </a:ext>
                  </a:extLst>
                </a:gridCol>
                <a:gridCol w="1487213">
                  <a:extLst>
                    <a:ext uri="{9D8B030D-6E8A-4147-A177-3AD203B41FA5}">
                      <a16:colId xmlns:a16="http://schemas.microsoft.com/office/drawing/2014/main" val="492540637"/>
                    </a:ext>
                  </a:extLst>
                </a:gridCol>
                <a:gridCol w="1487213">
                  <a:extLst>
                    <a:ext uri="{9D8B030D-6E8A-4147-A177-3AD203B41FA5}">
                      <a16:colId xmlns:a16="http://schemas.microsoft.com/office/drawing/2014/main" val="862382853"/>
                    </a:ext>
                  </a:extLst>
                </a:gridCol>
                <a:gridCol w="1487213">
                  <a:extLst>
                    <a:ext uri="{9D8B030D-6E8A-4147-A177-3AD203B41FA5}">
                      <a16:colId xmlns:a16="http://schemas.microsoft.com/office/drawing/2014/main" val="2354622360"/>
                    </a:ext>
                  </a:extLst>
                </a:gridCol>
              </a:tblGrid>
              <a:tr h="639771">
                <a:tc>
                  <a:txBody>
                    <a:bodyPr/>
                    <a:lstStyle/>
                    <a:p>
                      <a:r>
                        <a:rPr lang="en-US" sz="1200" dirty="0"/>
                        <a:t>Development categories 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Big impact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Near-term client enhancement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Support &amp; bug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Platform, technical debt, and 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76912"/>
                  </a:ext>
                </a:extLst>
              </a:tr>
              <a:tr h="639771">
                <a:tc>
                  <a:txBody>
                    <a:bodyPr/>
                    <a:lstStyle/>
                    <a:p>
                      <a:r>
                        <a:rPr lang="en-US" sz="1200" b="1" dirty="0"/>
                        <a:t>Percentage of development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84819"/>
                  </a:ext>
                </a:extLst>
              </a:tr>
              <a:tr h="2428366">
                <a:tc>
                  <a:txBody>
                    <a:bodyPr/>
                    <a:lstStyle/>
                    <a:p>
                      <a:r>
                        <a:rPr lang="en-US" sz="1200" b="1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 1</a:t>
                      </a:r>
                    </a:p>
                    <a:p>
                      <a:r>
                        <a:rPr lang="en-US" sz="1200" dirty="0"/>
                        <a:t>Item 2</a:t>
                      </a:r>
                    </a:p>
                    <a:p>
                      <a:r>
                        <a:rPr lang="en-US" sz="1200" dirty="0"/>
                        <a:t>Item 3</a:t>
                      </a:r>
                    </a:p>
                    <a:p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 1</a:t>
                      </a:r>
                    </a:p>
                    <a:p>
                      <a:r>
                        <a:rPr lang="en-US" sz="1200" dirty="0"/>
                        <a:t>Item 2</a:t>
                      </a:r>
                    </a:p>
                    <a:p>
                      <a:r>
                        <a:rPr lang="en-US" sz="1200" dirty="0"/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Item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Item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Item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Item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Item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79971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57B027-D5FD-BA3B-7D18-9F96D2B818ED}"/>
              </a:ext>
            </a:extLst>
          </p:cNvPr>
          <p:cNvSpPr/>
          <p:nvPr/>
        </p:nvSpPr>
        <p:spPr>
          <a:xfrm>
            <a:off x="7619999" y="819150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Generative AI-powered voice chatbot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36275E-9D4B-00BE-B862-20C72B3BD8CD}"/>
              </a:ext>
            </a:extLst>
          </p:cNvPr>
          <p:cNvSpPr/>
          <p:nvPr/>
        </p:nvSpPr>
        <p:spPr>
          <a:xfrm>
            <a:off x="7619999" y="1263630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 links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63AEF9-B358-BE81-BC7E-4114F0D6A0B2}"/>
              </a:ext>
            </a:extLst>
          </p:cNvPr>
          <p:cNvSpPr/>
          <p:nvPr/>
        </p:nvSpPr>
        <p:spPr>
          <a:xfrm>
            <a:off x="7619999" y="1712043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Fix contact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91052E-883A-B4F9-4649-C2A1166FB4B9}"/>
              </a:ext>
            </a:extLst>
          </p:cNvPr>
          <p:cNvSpPr/>
          <p:nvPr/>
        </p:nvSpPr>
        <p:spPr>
          <a:xfrm>
            <a:off x="7619999" y="2122895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Fix inaccurate battery charge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C40B9F-B81F-75FC-F94E-05CD13A49CB7}"/>
              </a:ext>
            </a:extLst>
          </p:cNvPr>
          <p:cNvSpPr/>
          <p:nvPr/>
        </p:nvSpPr>
        <p:spPr>
          <a:xfrm>
            <a:off x="7619999" y="2609767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Redesign the robot ID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D9EED3-0950-018D-A721-E0607538B16B}"/>
              </a:ext>
            </a:extLst>
          </p:cNvPr>
          <p:cNvSpPr/>
          <p:nvPr/>
        </p:nvSpPr>
        <p:spPr>
          <a:xfrm>
            <a:off x="7619999" y="3133281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Rearchitect our database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276EAB-87E6-CB0F-00C2-0DFBA0D088F0}"/>
              </a:ext>
            </a:extLst>
          </p:cNvPr>
          <p:cNvSpPr/>
          <p:nvPr/>
        </p:nvSpPr>
        <p:spPr>
          <a:xfrm>
            <a:off x="7631242" y="3596886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Prototype for fall detection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FE1D39-1209-9B4B-1933-5447B14211ED}"/>
              </a:ext>
            </a:extLst>
          </p:cNvPr>
          <p:cNvSpPr/>
          <p:nvPr/>
        </p:nvSpPr>
        <p:spPr>
          <a:xfrm>
            <a:off x="7631242" y="4033103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Remote body temperature detection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C5E1F1-A364-391C-8604-96EEDD32F3BD}"/>
              </a:ext>
            </a:extLst>
          </p:cNvPr>
          <p:cNvSpPr/>
          <p:nvPr/>
        </p:nvSpPr>
        <p:spPr>
          <a:xfrm>
            <a:off x="7631242" y="4469320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Migrate cloud platform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DCB43B1-CF11-1736-12DF-0392FA993F3C}"/>
              </a:ext>
            </a:extLst>
          </p:cNvPr>
          <p:cNvSpPr/>
          <p:nvPr/>
        </p:nvSpPr>
        <p:spPr>
          <a:xfrm>
            <a:off x="4648200" y="4469320"/>
            <a:ext cx="2438400" cy="617030"/>
          </a:xfrm>
          <a:prstGeom prst="wedgeRoundRectCallout">
            <a:avLst>
              <a:gd name="adj1" fmla="val -123190"/>
              <a:gd name="adj2" fmla="val -80835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Place each blue item into the right development category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A4FAD180-22E6-808E-8362-C1131DE6B26A}"/>
              </a:ext>
            </a:extLst>
          </p:cNvPr>
          <p:cNvSpPr/>
          <p:nvPr/>
        </p:nvSpPr>
        <p:spPr>
          <a:xfrm>
            <a:off x="4648200" y="4469320"/>
            <a:ext cx="2438400" cy="617030"/>
          </a:xfrm>
          <a:prstGeom prst="wedgeRoundRectCallout">
            <a:avLst>
              <a:gd name="adj1" fmla="val -62637"/>
              <a:gd name="adj2" fmla="val -95412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Place each blue item into the right development category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E93C5E56-5647-E09A-DEF5-C16D93694F64}"/>
              </a:ext>
            </a:extLst>
          </p:cNvPr>
          <p:cNvSpPr/>
          <p:nvPr/>
        </p:nvSpPr>
        <p:spPr>
          <a:xfrm>
            <a:off x="4648200" y="4469320"/>
            <a:ext cx="2438400" cy="617030"/>
          </a:xfrm>
          <a:prstGeom prst="wedgeRoundRectCallout">
            <a:avLst>
              <a:gd name="adj1" fmla="val -18067"/>
              <a:gd name="adj2" fmla="val -97840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Place each blue item into the right development category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22D8863-96B5-E1FF-A0CA-C55E82703998}"/>
              </a:ext>
            </a:extLst>
          </p:cNvPr>
          <p:cNvSpPr/>
          <p:nvPr/>
        </p:nvSpPr>
        <p:spPr>
          <a:xfrm>
            <a:off x="4648200" y="4469320"/>
            <a:ext cx="2438400" cy="617030"/>
          </a:xfrm>
          <a:prstGeom prst="wedgeRoundRectCallout">
            <a:avLst>
              <a:gd name="adj1" fmla="val 22507"/>
              <a:gd name="adj2" fmla="val -126993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Place each blue item into the right development category</a:t>
            </a:r>
          </a:p>
        </p:txBody>
      </p:sp>
    </p:spTree>
    <p:extLst>
      <p:ext uri="{BB962C8B-B14F-4D97-AF65-F5344CB8AC3E}">
        <p14:creationId xmlns:p14="http://schemas.microsoft.com/office/powerpoint/2010/main" val="182176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87CE-7951-43E1-AC61-0C363F6E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95250"/>
            <a:ext cx="3008313" cy="609600"/>
          </a:xfrm>
        </p:spPr>
        <p:txBody>
          <a:bodyPr/>
          <a:lstStyle/>
          <a:p>
            <a:r>
              <a:rPr lang="en-US" dirty="0"/>
              <a:t>Development buckets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C221FB-619F-4E2E-8006-626FF4150060}"/>
              </a:ext>
            </a:extLst>
          </p:cNvPr>
          <p:cNvGraphicFramePr>
            <a:graphicFrameLocks noGrp="1"/>
          </p:cNvGraphicFramePr>
          <p:nvPr/>
        </p:nvGraphicFramePr>
        <p:xfrm>
          <a:off x="457201" y="590550"/>
          <a:ext cx="7162798" cy="3708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3946">
                  <a:extLst>
                    <a:ext uri="{9D8B030D-6E8A-4147-A177-3AD203B41FA5}">
                      <a16:colId xmlns:a16="http://schemas.microsoft.com/office/drawing/2014/main" val="3728260164"/>
                    </a:ext>
                  </a:extLst>
                </a:gridCol>
                <a:gridCol w="1487213">
                  <a:extLst>
                    <a:ext uri="{9D8B030D-6E8A-4147-A177-3AD203B41FA5}">
                      <a16:colId xmlns:a16="http://schemas.microsoft.com/office/drawing/2014/main" val="1534304557"/>
                    </a:ext>
                  </a:extLst>
                </a:gridCol>
                <a:gridCol w="1487213">
                  <a:extLst>
                    <a:ext uri="{9D8B030D-6E8A-4147-A177-3AD203B41FA5}">
                      <a16:colId xmlns:a16="http://schemas.microsoft.com/office/drawing/2014/main" val="492540637"/>
                    </a:ext>
                  </a:extLst>
                </a:gridCol>
                <a:gridCol w="1487213">
                  <a:extLst>
                    <a:ext uri="{9D8B030D-6E8A-4147-A177-3AD203B41FA5}">
                      <a16:colId xmlns:a16="http://schemas.microsoft.com/office/drawing/2014/main" val="862382853"/>
                    </a:ext>
                  </a:extLst>
                </a:gridCol>
                <a:gridCol w="1487213">
                  <a:extLst>
                    <a:ext uri="{9D8B030D-6E8A-4147-A177-3AD203B41FA5}">
                      <a16:colId xmlns:a16="http://schemas.microsoft.com/office/drawing/2014/main" val="2354622360"/>
                    </a:ext>
                  </a:extLst>
                </a:gridCol>
              </a:tblGrid>
              <a:tr h="639771">
                <a:tc>
                  <a:txBody>
                    <a:bodyPr/>
                    <a:lstStyle/>
                    <a:p>
                      <a:r>
                        <a:rPr lang="en-US" sz="1200" dirty="0"/>
                        <a:t>Development categories 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Big impact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Near-term client enhancement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Support &amp; bug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Platform, technical debt, and 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76912"/>
                  </a:ext>
                </a:extLst>
              </a:tr>
              <a:tr h="639771">
                <a:tc>
                  <a:txBody>
                    <a:bodyPr/>
                    <a:lstStyle/>
                    <a:p>
                      <a:r>
                        <a:rPr lang="en-US" sz="1200" b="1" dirty="0"/>
                        <a:t>Percentage of development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84819"/>
                  </a:ext>
                </a:extLst>
              </a:tr>
              <a:tr h="2428366">
                <a:tc>
                  <a:txBody>
                    <a:bodyPr/>
                    <a:lstStyle/>
                    <a:p>
                      <a:r>
                        <a:rPr lang="en-US" sz="1200" b="1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</a:t>
                      </a:r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79971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57B027-D5FD-BA3B-7D18-9F96D2B818ED}"/>
              </a:ext>
            </a:extLst>
          </p:cNvPr>
          <p:cNvSpPr/>
          <p:nvPr/>
        </p:nvSpPr>
        <p:spPr>
          <a:xfrm>
            <a:off x="1676400" y="1950850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EC88D9-265D-9164-3266-F8BBCBD0038C}"/>
              </a:ext>
            </a:extLst>
          </p:cNvPr>
          <p:cNvSpPr/>
          <p:nvPr/>
        </p:nvSpPr>
        <p:spPr>
          <a:xfrm>
            <a:off x="1676400" y="2370120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36275E-9D4B-00BE-B862-20C72B3BD8CD}"/>
              </a:ext>
            </a:extLst>
          </p:cNvPr>
          <p:cNvSpPr/>
          <p:nvPr/>
        </p:nvSpPr>
        <p:spPr>
          <a:xfrm>
            <a:off x="3179163" y="1956784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63AEF9-B358-BE81-BC7E-4114F0D6A0B2}"/>
              </a:ext>
            </a:extLst>
          </p:cNvPr>
          <p:cNvSpPr/>
          <p:nvPr/>
        </p:nvSpPr>
        <p:spPr>
          <a:xfrm>
            <a:off x="4686924" y="1955315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91052E-883A-B4F9-4649-C2A1166FB4B9}"/>
              </a:ext>
            </a:extLst>
          </p:cNvPr>
          <p:cNvSpPr/>
          <p:nvPr/>
        </p:nvSpPr>
        <p:spPr>
          <a:xfrm>
            <a:off x="4686924" y="2341043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C40B9F-B81F-75FC-F94E-05CD13A49CB7}"/>
              </a:ext>
            </a:extLst>
          </p:cNvPr>
          <p:cNvSpPr/>
          <p:nvPr/>
        </p:nvSpPr>
        <p:spPr>
          <a:xfrm>
            <a:off x="1676400" y="2805202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D9EED3-0950-018D-A721-E0607538B16B}"/>
              </a:ext>
            </a:extLst>
          </p:cNvPr>
          <p:cNvSpPr/>
          <p:nvPr/>
        </p:nvSpPr>
        <p:spPr>
          <a:xfrm>
            <a:off x="6202178" y="1950850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276EAB-87E6-CB0F-00C2-0DFBA0D088F0}"/>
              </a:ext>
            </a:extLst>
          </p:cNvPr>
          <p:cNvSpPr/>
          <p:nvPr/>
        </p:nvSpPr>
        <p:spPr>
          <a:xfrm>
            <a:off x="1676400" y="3230221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C5E1F1-A364-391C-8604-96EEDD32F3BD}"/>
              </a:ext>
            </a:extLst>
          </p:cNvPr>
          <p:cNvSpPr/>
          <p:nvPr/>
        </p:nvSpPr>
        <p:spPr>
          <a:xfrm>
            <a:off x="6202178" y="2341043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item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DCB43B1-CF11-1736-12DF-0392FA993F3C}"/>
              </a:ext>
            </a:extLst>
          </p:cNvPr>
          <p:cNvSpPr/>
          <p:nvPr/>
        </p:nvSpPr>
        <p:spPr>
          <a:xfrm>
            <a:off x="6858000" y="3990561"/>
            <a:ext cx="1800692" cy="617030"/>
          </a:xfrm>
          <a:prstGeom prst="wedgeRoundRectCallout">
            <a:avLst>
              <a:gd name="adj1" fmla="val -62637"/>
              <a:gd name="adj2" fmla="val -141570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Your answer will look something like this</a:t>
            </a:r>
          </a:p>
        </p:txBody>
      </p:sp>
    </p:spTree>
    <p:extLst>
      <p:ext uri="{BB962C8B-B14F-4D97-AF65-F5344CB8AC3E}">
        <p14:creationId xmlns:p14="http://schemas.microsoft.com/office/powerpoint/2010/main" val="192811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F64F62-85BB-A8FF-FFDF-222AFC386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Todd’s answer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1550C8C-D7F1-1898-7906-6A72B3EE2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87CE-7951-43E1-AC61-0C363F6E9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95250"/>
            <a:ext cx="3084513" cy="609600"/>
          </a:xfrm>
        </p:spPr>
        <p:txBody>
          <a:bodyPr/>
          <a:lstStyle/>
          <a:p>
            <a:r>
              <a:rPr lang="en-US" dirty="0"/>
              <a:t>Development buckets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C221FB-619F-4E2E-8006-626FF4150060}"/>
              </a:ext>
            </a:extLst>
          </p:cNvPr>
          <p:cNvGraphicFramePr>
            <a:graphicFrameLocks noGrp="1"/>
          </p:cNvGraphicFramePr>
          <p:nvPr/>
        </p:nvGraphicFramePr>
        <p:xfrm>
          <a:off x="1862531" y="692024"/>
          <a:ext cx="7162798" cy="37085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3946">
                  <a:extLst>
                    <a:ext uri="{9D8B030D-6E8A-4147-A177-3AD203B41FA5}">
                      <a16:colId xmlns:a16="http://schemas.microsoft.com/office/drawing/2014/main" val="3728260164"/>
                    </a:ext>
                  </a:extLst>
                </a:gridCol>
                <a:gridCol w="1487213">
                  <a:extLst>
                    <a:ext uri="{9D8B030D-6E8A-4147-A177-3AD203B41FA5}">
                      <a16:colId xmlns:a16="http://schemas.microsoft.com/office/drawing/2014/main" val="1534304557"/>
                    </a:ext>
                  </a:extLst>
                </a:gridCol>
                <a:gridCol w="1487213">
                  <a:extLst>
                    <a:ext uri="{9D8B030D-6E8A-4147-A177-3AD203B41FA5}">
                      <a16:colId xmlns:a16="http://schemas.microsoft.com/office/drawing/2014/main" val="492540637"/>
                    </a:ext>
                  </a:extLst>
                </a:gridCol>
                <a:gridCol w="1487213">
                  <a:extLst>
                    <a:ext uri="{9D8B030D-6E8A-4147-A177-3AD203B41FA5}">
                      <a16:colId xmlns:a16="http://schemas.microsoft.com/office/drawing/2014/main" val="862382853"/>
                    </a:ext>
                  </a:extLst>
                </a:gridCol>
                <a:gridCol w="1487213">
                  <a:extLst>
                    <a:ext uri="{9D8B030D-6E8A-4147-A177-3AD203B41FA5}">
                      <a16:colId xmlns:a16="http://schemas.microsoft.com/office/drawing/2014/main" val="2354622360"/>
                    </a:ext>
                  </a:extLst>
                </a:gridCol>
              </a:tblGrid>
              <a:tr h="639771">
                <a:tc>
                  <a:txBody>
                    <a:bodyPr/>
                    <a:lstStyle/>
                    <a:p>
                      <a:r>
                        <a:rPr lang="en-US" sz="1200" dirty="0"/>
                        <a:t>Development categories 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Big impact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Near-term client enhancement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Support &amp; bug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Platform, technical debt, and 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76912"/>
                  </a:ext>
                </a:extLst>
              </a:tr>
              <a:tr h="639771">
                <a:tc>
                  <a:txBody>
                    <a:bodyPr/>
                    <a:lstStyle/>
                    <a:p>
                      <a:r>
                        <a:rPr lang="en-US" sz="1200" b="1" dirty="0"/>
                        <a:t>Percentage of development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184819"/>
                  </a:ext>
                </a:extLst>
              </a:tr>
              <a:tr h="2428366">
                <a:tc>
                  <a:txBody>
                    <a:bodyPr/>
                    <a:lstStyle/>
                    <a:p>
                      <a:r>
                        <a:rPr lang="en-US" sz="1200" b="1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7997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36275E-9D4B-00BE-B862-20C72B3BD8CD}"/>
              </a:ext>
            </a:extLst>
          </p:cNvPr>
          <p:cNvSpPr/>
          <p:nvPr/>
        </p:nvSpPr>
        <p:spPr>
          <a:xfrm>
            <a:off x="4584493" y="2058258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Custom links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63AEF9-B358-BE81-BC7E-4114F0D6A0B2}"/>
              </a:ext>
            </a:extLst>
          </p:cNvPr>
          <p:cNvSpPr/>
          <p:nvPr/>
        </p:nvSpPr>
        <p:spPr>
          <a:xfrm>
            <a:off x="6092254" y="2056789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Fix contact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91052E-883A-B4F9-4649-C2A1166FB4B9}"/>
              </a:ext>
            </a:extLst>
          </p:cNvPr>
          <p:cNvSpPr/>
          <p:nvPr/>
        </p:nvSpPr>
        <p:spPr>
          <a:xfrm>
            <a:off x="6092254" y="2442517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Fix inaccurate battery charge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C40B9F-B81F-75FC-F94E-05CD13A49CB7}"/>
              </a:ext>
            </a:extLst>
          </p:cNvPr>
          <p:cNvSpPr/>
          <p:nvPr/>
        </p:nvSpPr>
        <p:spPr>
          <a:xfrm>
            <a:off x="3081730" y="2456260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Redesign the robot ID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D9EED3-0950-018D-A721-E0607538B16B}"/>
              </a:ext>
            </a:extLst>
          </p:cNvPr>
          <p:cNvSpPr/>
          <p:nvPr/>
        </p:nvSpPr>
        <p:spPr>
          <a:xfrm>
            <a:off x="7607508" y="2052324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Rearchitect our database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276EAB-87E6-CB0F-00C2-0DFBA0D088F0}"/>
              </a:ext>
            </a:extLst>
          </p:cNvPr>
          <p:cNvSpPr/>
          <p:nvPr/>
        </p:nvSpPr>
        <p:spPr>
          <a:xfrm>
            <a:off x="3082977" y="2874170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Prototype for fall detection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FE1D39-1209-9B4B-1933-5447B14211ED}"/>
              </a:ext>
            </a:extLst>
          </p:cNvPr>
          <p:cNvSpPr/>
          <p:nvPr/>
        </p:nvSpPr>
        <p:spPr>
          <a:xfrm>
            <a:off x="3081730" y="3294460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Remote body temperature detection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C5E1F1-A364-391C-8604-96EEDD32F3BD}"/>
              </a:ext>
            </a:extLst>
          </p:cNvPr>
          <p:cNvSpPr/>
          <p:nvPr/>
        </p:nvSpPr>
        <p:spPr>
          <a:xfrm>
            <a:off x="7607508" y="2456260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Migrate cloud platform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1788AD-1B03-C764-79EA-0AA9B8075B40}"/>
              </a:ext>
            </a:extLst>
          </p:cNvPr>
          <p:cNvSpPr/>
          <p:nvPr/>
        </p:nvSpPr>
        <p:spPr>
          <a:xfrm>
            <a:off x="399738" y="536523"/>
            <a:ext cx="1143000" cy="49053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Instructor answer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2FC1DD-1C2B-62D7-5957-2DC7B87F59E2}"/>
              </a:ext>
            </a:extLst>
          </p:cNvPr>
          <p:cNvSpPr/>
          <p:nvPr/>
        </p:nvSpPr>
        <p:spPr>
          <a:xfrm>
            <a:off x="3076732" y="2064504"/>
            <a:ext cx="1460292" cy="344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Generative AI-powered voice chatbot</a:t>
            </a:r>
          </a:p>
        </p:txBody>
      </p:sp>
    </p:spTree>
    <p:extLst>
      <p:ext uri="{BB962C8B-B14F-4D97-AF65-F5344CB8AC3E}">
        <p14:creationId xmlns:p14="http://schemas.microsoft.com/office/powerpoint/2010/main" val="283432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10223</TotalTime>
  <Words>490</Words>
  <Application>Microsoft Office PowerPoint</Application>
  <PresentationFormat>On-screen Show (16:9)</PresentationFormat>
  <Paragraphs>131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buckets</vt:lpstr>
      <vt:lpstr>Development buckets</vt:lpstr>
      <vt:lpstr>Todd’s answer</vt:lpstr>
      <vt:lpstr>Development buckets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Birzer</dc:creator>
  <cp:lastModifiedBy>Todd Birzer</cp:lastModifiedBy>
  <cp:revision>115</cp:revision>
  <cp:lastPrinted>2021-05-07T05:57:58Z</cp:lastPrinted>
  <dcterms:created xsi:type="dcterms:W3CDTF">2013-06-03T23:28:22Z</dcterms:created>
  <dcterms:modified xsi:type="dcterms:W3CDTF">2024-08-13T08:26:51Z</dcterms:modified>
</cp:coreProperties>
</file>