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04" r:id="rId2"/>
    <p:sldId id="3636" r:id="rId3"/>
    <p:sldId id="3631" r:id="rId4"/>
    <p:sldId id="3637" r:id="rId5"/>
    <p:sldId id="3632" r:id="rId6"/>
    <p:sldId id="3639" r:id="rId7"/>
    <p:sldId id="3638" r:id="rId8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dd Birzer" initials="TB" lastIdx="1" clrIdx="0">
    <p:extLst>
      <p:ext uri="{19B8F6BF-5375-455C-9EA6-DF929625EA0E}">
        <p15:presenceInfo xmlns:p15="http://schemas.microsoft.com/office/powerpoint/2012/main" userId="8117e217f3716a7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54A8C-AC8C-433D-B7A0-3CD30BDE237F}" v="2" dt="2024-08-05T05:46:58.1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34" autoAdjust="0"/>
  </p:normalViewPr>
  <p:slideViewPr>
    <p:cSldViewPr>
      <p:cViewPr varScale="1">
        <p:scale>
          <a:sx n="102" d="100"/>
          <a:sy n="102" d="100"/>
        </p:scale>
        <p:origin x="89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4" d="25"/>
        <a:sy n="44" d="25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d Birzer" userId="8117e217f3716a74" providerId="LiveId" clId="{67010F56-D1AF-414B-BD10-1CFCC6575A5A}"/>
    <pc:docChg chg="custSel addSld delSld modSld sldOrd">
      <pc:chgData name="Todd Birzer" userId="8117e217f3716a74" providerId="LiveId" clId="{67010F56-D1AF-414B-BD10-1CFCC6575A5A}" dt="2024-05-10T05:46:57.193" v="1453" actId="14100"/>
      <pc:docMkLst>
        <pc:docMk/>
      </pc:docMkLst>
      <pc:sldChg chg="del">
        <pc:chgData name="Todd Birzer" userId="8117e217f3716a74" providerId="LiveId" clId="{67010F56-D1AF-414B-BD10-1CFCC6575A5A}" dt="2024-05-10T05:31:03.867" v="1413" actId="47"/>
        <pc:sldMkLst>
          <pc:docMk/>
          <pc:sldMk cId="1599315130" sldId="307"/>
        </pc:sldMkLst>
      </pc:sldChg>
      <pc:sldChg chg="addSp delSp modSp add mod ord">
        <pc:chgData name="Todd Birzer" userId="8117e217f3716a74" providerId="LiveId" clId="{67010F56-D1AF-414B-BD10-1CFCC6575A5A}" dt="2024-05-10T04:52:51.327" v="70" actId="207"/>
        <pc:sldMkLst>
          <pc:docMk/>
          <pc:sldMk cId="96155622" sldId="404"/>
        </pc:sldMkLst>
        <pc:spChg chg="add mod">
          <ac:chgData name="Todd Birzer" userId="8117e217f3716a74" providerId="LiveId" clId="{67010F56-D1AF-414B-BD10-1CFCC6575A5A}" dt="2024-05-10T04:52:37.463" v="69" actId="207"/>
          <ac:spMkLst>
            <pc:docMk/>
            <pc:sldMk cId="96155622" sldId="404"/>
            <ac:spMk id="4" creationId="{BBD98AB1-5BBA-B9BF-9F5B-44FC452A9CA0}"/>
          </ac:spMkLst>
        </pc:spChg>
        <pc:spChg chg="add mod ord">
          <ac:chgData name="Todd Birzer" userId="8117e217f3716a74" providerId="LiveId" clId="{67010F56-D1AF-414B-BD10-1CFCC6575A5A}" dt="2024-05-10T04:52:51.327" v="70" actId="207"/>
          <ac:spMkLst>
            <pc:docMk/>
            <pc:sldMk cId="96155622" sldId="404"/>
            <ac:spMk id="5" creationId="{BBDA7A18-6E97-36C5-9C79-3F3B687A869C}"/>
          </ac:spMkLst>
        </pc:spChg>
        <pc:picChg chg="del">
          <ac:chgData name="Todd Birzer" userId="8117e217f3716a74" providerId="LiveId" clId="{67010F56-D1AF-414B-BD10-1CFCC6575A5A}" dt="2024-05-10T04:50:29.123" v="5" actId="478"/>
          <ac:picMkLst>
            <pc:docMk/>
            <pc:sldMk cId="96155622" sldId="404"/>
            <ac:picMk id="2" creationId="{E092EEA0-B17D-483A-AC6B-8E53C7031956}"/>
          </ac:picMkLst>
        </pc:picChg>
        <pc:picChg chg="add mod modCrop">
          <ac:chgData name="Todd Birzer" userId="8117e217f3716a74" providerId="LiveId" clId="{67010F56-D1AF-414B-BD10-1CFCC6575A5A}" dt="2024-05-10T04:50:52.816" v="10" actId="1076"/>
          <ac:picMkLst>
            <pc:docMk/>
            <pc:sldMk cId="96155622" sldId="404"/>
            <ac:picMk id="3" creationId="{F7E9E8DC-F20B-4CB3-3956-A42143FAD3A2}"/>
          </ac:picMkLst>
        </pc:picChg>
      </pc:sldChg>
      <pc:sldChg chg="del">
        <pc:chgData name="Todd Birzer" userId="8117e217f3716a74" providerId="LiveId" clId="{67010F56-D1AF-414B-BD10-1CFCC6575A5A}" dt="2024-05-10T04:49:57.546" v="3" actId="47"/>
        <pc:sldMkLst>
          <pc:docMk/>
          <pc:sldMk cId="1362660846" sldId="717"/>
        </pc:sldMkLst>
      </pc:sldChg>
      <pc:sldChg chg="del">
        <pc:chgData name="Todd Birzer" userId="8117e217f3716a74" providerId="LiveId" clId="{67010F56-D1AF-414B-BD10-1CFCC6575A5A}" dt="2024-05-10T05:31:03.867" v="1413" actId="47"/>
        <pc:sldMkLst>
          <pc:docMk/>
          <pc:sldMk cId="1547161173" sldId="1011"/>
        </pc:sldMkLst>
      </pc:sldChg>
      <pc:sldChg chg="del">
        <pc:chgData name="Todd Birzer" userId="8117e217f3716a74" providerId="LiveId" clId="{67010F56-D1AF-414B-BD10-1CFCC6575A5A}" dt="2024-05-10T04:57:54.341" v="279" actId="47"/>
        <pc:sldMkLst>
          <pc:docMk/>
          <pc:sldMk cId="1035190189" sldId="1017"/>
        </pc:sldMkLst>
      </pc:sldChg>
      <pc:sldChg chg="del">
        <pc:chgData name="Todd Birzer" userId="8117e217f3716a74" providerId="LiveId" clId="{67010F56-D1AF-414B-BD10-1CFCC6575A5A}" dt="2024-05-10T04:57:54.341" v="279" actId="47"/>
        <pc:sldMkLst>
          <pc:docMk/>
          <pc:sldMk cId="3735359617" sldId="1018"/>
        </pc:sldMkLst>
      </pc:sldChg>
      <pc:sldChg chg="del">
        <pc:chgData name="Todd Birzer" userId="8117e217f3716a74" providerId="LiveId" clId="{67010F56-D1AF-414B-BD10-1CFCC6575A5A}" dt="2024-05-10T05:31:03.867" v="1413" actId="47"/>
        <pc:sldMkLst>
          <pc:docMk/>
          <pc:sldMk cId="3173115092" sldId="1023"/>
        </pc:sldMkLst>
      </pc:sldChg>
      <pc:sldChg chg="del">
        <pc:chgData name="Todd Birzer" userId="8117e217f3716a74" providerId="LiveId" clId="{67010F56-D1AF-414B-BD10-1CFCC6575A5A}" dt="2024-05-10T05:31:03.867" v="1413" actId="47"/>
        <pc:sldMkLst>
          <pc:docMk/>
          <pc:sldMk cId="1324230402" sldId="1024"/>
        </pc:sldMkLst>
      </pc:sldChg>
      <pc:sldChg chg="addSp modSp add mod ord">
        <pc:chgData name="Todd Birzer" userId="8117e217f3716a74" providerId="LiveId" clId="{67010F56-D1AF-414B-BD10-1CFCC6575A5A}" dt="2024-05-10T05:04:00.625" v="421"/>
        <pc:sldMkLst>
          <pc:docMk/>
          <pc:sldMk cId="848054994" sldId="3631"/>
        </pc:sldMkLst>
        <pc:spChg chg="add mod">
          <ac:chgData name="Todd Birzer" userId="8117e217f3716a74" providerId="LiveId" clId="{67010F56-D1AF-414B-BD10-1CFCC6575A5A}" dt="2024-05-10T04:59:20.656" v="319" actId="1076"/>
          <ac:spMkLst>
            <pc:docMk/>
            <pc:sldMk cId="848054994" sldId="3631"/>
            <ac:spMk id="3" creationId="{8A3D7976-4B8B-19AA-D2D1-E090554B5096}"/>
          </ac:spMkLst>
        </pc:spChg>
        <pc:spChg chg="add mod">
          <ac:chgData name="Todd Birzer" userId="8117e217f3716a74" providerId="LiveId" clId="{67010F56-D1AF-414B-BD10-1CFCC6575A5A}" dt="2024-05-10T05:04:00.625" v="421"/>
          <ac:spMkLst>
            <pc:docMk/>
            <pc:sldMk cId="848054994" sldId="3631"/>
            <ac:spMk id="4" creationId="{0F8F81CB-ED5C-1F00-40AD-C30F17BBB0BE}"/>
          </ac:spMkLst>
        </pc:spChg>
        <pc:graphicFrameChg chg="mod">
          <ac:chgData name="Todd Birzer" userId="8117e217f3716a74" providerId="LiveId" clId="{67010F56-D1AF-414B-BD10-1CFCC6575A5A}" dt="2024-05-10T04:58:25.042" v="282" actId="1076"/>
          <ac:graphicFrameMkLst>
            <pc:docMk/>
            <pc:sldMk cId="848054994" sldId="3631"/>
            <ac:graphicFrameMk id="6" creationId="{75D9D3E5-983E-4B74-9349-F77A429D3D71}"/>
          </ac:graphicFrameMkLst>
        </pc:graphicFrameChg>
        <pc:picChg chg="mod">
          <ac:chgData name="Todd Birzer" userId="8117e217f3716a74" providerId="LiveId" clId="{67010F56-D1AF-414B-BD10-1CFCC6575A5A}" dt="2024-05-10T04:58:25.042" v="282" actId="1076"/>
          <ac:picMkLst>
            <pc:docMk/>
            <pc:sldMk cId="848054994" sldId="3631"/>
            <ac:picMk id="2" creationId="{9239E259-0A45-6E70-9C85-11F92404B6C5}"/>
          </ac:picMkLst>
        </pc:picChg>
      </pc:sldChg>
      <pc:sldChg chg="addSp modSp add mod ord">
        <pc:chgData name="Todd Birzer" userId="8117e217f3716a74" providerId="LiveId" clId="{67010F56-D1AF-414B-BD10-1CFCC6575A5A}" dt="2024-05-10T05:04:09.305" v="423" actId="1076"/>
        <pc:sldMkLst>
          <pc:docMk/>
          <pc:sldMk cId="2610095100" sldId="3632"/>
        </pc:sldMkLst>
        <pc:spChg chg="add mod">
          <ac:chgData name="Todd Birzer" userId="8117e217f3716a74" providerId="LiveId" clId="{67010F56-D1AF-414B-BD10-1CFCC6575A5A}" dt="2024-05-10T05:04:09.305" v="423" actId="1076"/>
          <ac:spMkLst>
            <pc:docMk/>
            <pc:sldMk cId="2610095100" sldId="3632"/>
            <ac:spMk id="9" creationId="{F40ACF34-1CA3-2441-5D9F-219A5494540B}"/>
          </ac:spMkLst>
        </pc:spChg>
      </pc:sldChg>
      <pc:sldChg chg="add del">
        <pc:chgData name="Todd Birzer" userId="8117e217f3716a74" providerId="LiveId" clId="{67010F56-D1AF-414B-BD10-1CFCC6575A5A}" dt="2024-05-10T05:31:03.867" v="1413" actId="47"/>
        <pc:sldMkLst>
          <pc:docMk/>
          <pc:sldMk cId="2049965307" sldId="3634"/>
        </pc:sldMkLst>
      </pc:sldChg>
      <pc:sldChg chg="add del ord">
        <pc:chgData name="Todd Birzer" userId="8117e217f3716a74" providerId="LiveId" clId="{67010F56-D1AF-414B-BD10-1CFCC6575A5A}" dt="2024-05-10T05:30:43.287" v="1412" actId="47"/>
        <pc:sldMkLst>
          <pc:docMk/>
          <pc:sldMk cId="2717200828" sldId="3635"/>
        </pc:sldMkLst>
      </pc:sldChg>
      <pc:sldChg chg="addSp delSp modSp add mod ord">
        <pc:chgData name="Todd Birzer" userId="8117e217f3716a74" providerId="LiveId" clId="{67010F56-D1AF-414B-BD10-1CFCC6575A5A}" dt="2024-05-10T05:15:21.915" v="457" actId="20577"/>
        <pc:sldMkLst>
          <pc:docMk/>
          <pc:sldMk cId="3979673789" sldId="3636"/>
        </pc:sldMkLst>
        <pc:spChg chg="mod">
          <ac:chgData name="Todd Birzer" userId="8117e217f3716a74" providerId="LiveId" clId="{67010F56-D1AF-414B-BD10-1CFCC6575A5A}" dt="2024-05-10T05:15:21.915" v="457" actId="20577"/>
          <ac:spMkLst>
            <pc:docMk/>
            <pc:sldMk cId="3979673789" sldId="3636"/>
            <ac:spMk id="3" creationId="{49B63235-A009-69F1-5DD9-34CE16AA0EA5}"/>
          </ac:spMkLst>
        </pc:spChg>
        <pc:spChg chg="add mod">
          <ac:chgData name="Todd Birzer" userId="8117e217f3716a74" providerId="LiveId" clId="{67010F56-D1AF-414B-BD10-1CFCC6575A5A}" dt="2024-05-10T05:03:56.330" v="420"/>
          <ac:spMkLst>
            <pc:docMk/>
            <pc:sldMk cId="3979673789" sldId="3636"/>
            <ac:spMk id="4" creationId="{5F89CB40-B86B-852E-81F9-2759B94C16DD}"/>
          </ac:spMkLst>
        </pc:spChg>
        <pc:picChg chg="mod modCrop">
          <ac:chgData name="Todd Birzer" userId="8117e217f3716a74" providerId="LiveId" clId="{67010F56-D1AF-414B-BD10-1CFCC6575A5A}" dt="2024-05-10T04:53:56.968" v="80" actId="1076"/>
          <ac:picMkLst>
            <pc:docMk/>
            <pc:sldMk cId="3979673789" sldId="3636"/>
            <ac:picMk id="2" creationId="{C5A94F1A-4B34-AF9D-F434-8730D82FA76F}"/>
          </ac:picMkLst>
        </pc:picChg>
        <pc:picChg chg="del mod">
          <ac:chgData name="Todd Birzer" userId="8117e217f3716a74" providerId="LiveId" clId="{67010F56-D1AF-414B-BD10-1CFCC6575A5A}" dt="2024-05-10T04:53:55.378" v="79" actId="478"/>
          <ac:picMkLst>
            <pc:docMk/>
            <pc:sldMk cId="3979673789" sldId="3636"/>
            <ac:picMk id="5" creationId="{FCCB695B-C9C4-232C-2C7F-5E5E35BCDA05}"/>
          </ac:picMkLst>
        </pc:picChg>
      </pc:sldChg>
      <pc:sldChg chg="delSp modSp mod">
        <pc:chgData name="Todd Birzer" userId="8117e217f3716a74" providerId="LiveId" clId="{67010F56-D1AF-414B-BD10-1CFCC6575A5A}" dt="2024-05-10T05:16:11.345" v="459" actId="14734"/>
        <pc:sldMkLst>
          <pc:docMk/>
          <pc:sldMk cId="1933813131" sldId="3637"/>
        </pc:sldMkLst>
        <pc:spChg chg="mod">
          <ac:chgData name="Todd Birzer" userId="8117e217f3716a74" providerId="LiveId" clId="{67010F56-D1AF-414B-BD10-1CFCC6575A5A}" dt="2024-05-10T05:00:48.689" v="417" actId="14100"/>
          <ac:spMkLst>
            <pc:docMk/>
            <pc:sldMk cId="1933813131" sldId="3637"/>
            <ac:spMk id="3" creationId="{8A3D7976-4B8B-19AA-D2D1-E090554B5096}"/>
          </ac:spMkLst>
        </pc:spChg>
        <pc:graphicFrameChg chg="mod modGraphic">
          <ac:chgData name="Todd Birzer" userId="8117e217f3716a74" providerId="LiveId" clId="{67010F56-D1AF-414B-BD10-1CFCC6575A5A}" dt="2024-05-10T05:16:11.345" v="459" actId="14734"/>
          <ac:graphicFrameMkLst>
            <pc:docMk/>
            <pc:sldMk cId="1933813131" sldId="3637"/>
            <ac:graphicFrameMk id="6" creationId="{75D9D3E5-983E-4B74-9349-F77A429D3D71}"/>
          </ac:graphicFrameMkLst>
        </pc:graphicFrameChg>
        <pc:picChg chg="del">
          <ac:chgData name="Todd Birzer" userId="8117e217f3716a74" providerId="LiveId" clId="{67010F56-D1AF-414B-BD10-1CFCC6575A5A}" dt="2024-05-10T04:59:33.924" v="320" actId="478"/>
          <ac:picMkLst>
            <pc:docMk/>
            <pc:sldMk cId="1933813131" sldId="3637"/>
            <ac:picMk id="2" creationId="{9239E259-0A45-6E70-9C85-11F92404B6C5}"/>
          </ac:picMkLst>
        </pc:picChg>
      </pc:sldChg>
      <pc:sldChg chg="addSp modSp mod">
        <pc:chgData name="Todd Birzer" userId="8117e217f3716a74" providerId="LiveId" clId="{67010F56-D1AF-414B-BD10-1CFCC6575A5A}" dt="2024-05-10T05:46:57.193" v="1453" actId="14100"/>
        <pc:sldMkLst>
          <pc:docMk/>
          <pc:sldMk cId="2226641527" sldId="3638"/>
        </pc:sldMkLst>
        <pc:spChg chg="add mod">
          <ac:chgData name="Todd Birzer" userId="8117e217f3716a74" providerId="LiveId" clId="{67010F56-D1AF-414B-BD10-1CFCC6575A5A}" dt="2024-05-10T05:46:57.193" v="1453" actId="14100"/>
          <ac:spMkLst>
            <pc:docMk/>
            <pc:sldMk cId="2226641527" sldId="3638"/>
            <ac:spMk id="2" creationId="{DBA6F02A-BA96-9A3F-EB90-2F6EFB6AF1D9}"/>
          </ac:spMkLst>
        </pc:spChg>
        <pc:spChg chg="mod">
          <ac:chgData name="Todd Birzer" userId="8117e217f3716a74" providerId="LiveId" clId="{67010F56-D1AF-414B-BD10-1CFCC6575A5A}" dt="2024-05-10T05:46:46.874" v="1450" actId="1076"/>
          <ac:spMkLst>
            <pc:docMk/>
            <pc:sldMk cId="2226641527" sldId="3638"/>
            <ac:spMk id="3" creationId="{8A3D7976-4B8B-19AA-D2D1-E090554B5096}"/>
          </ac:spMkLst>
        </pc:spChg>
        <pc:spChg chg="add mod">
          <ac:chgData name="Todd Birzer" userId="8117e217f3716a74" providerId="LiveId" clId="{67010F56-D1AF-414B-BD10-1CFCC6575A5A}" dt="2024-05-10T05:46:42.860" v="1448" actId="1076"/>
          <ac:spMkLst>
            <pc:docMk/>
            <pc:sldMk cId="2226641527" sldId="3638"/>
            <ac:spMk id="4" creationId="{17EF109C-9F6B-2CB0-B25B-724BDDAB99C2}"/>
          </ac:spMkLst>
        </pc:spChg>
        <pc:graphicFrameChg chg="modGraphic">
          <ac:chgData name="Todd Birzer" userId="8117e217f3716a74" providerId="LiveId" clId="{67010F56-D1AF-414B-BD10-1CFCC6575A5A}" dt="2024-05-10T05:27:04.939" v="1292" actId="6549"/>
          <ac:graphicFrameMkLst>
            <pc:docMk/>
            <pc:sldMk cId="2226641527" sldId="3638"/>
            <ac:graphicFrameMk id="6" creationId="{75D9D3E5-983E-4B74-9349-F77A429D3D71}"/>
          </ac:graphicFrameMkLst>
        </pc:graphicFrameChg>
      </pc:sldChg>
      <pc:sldChg chg="addSp delSp modSp new mod modClrScheme chgLayout">
        <pc:chgData name="Todd Birzer" userId="8117e217f3716a74" providerId="LiveId" clId="{67010F56-D1AF-414B-BD10-1CFCC6575A5A}" dt="2024-05-10T05:31:24.889" v="1446" actId="20577"/>
        <pc:sldMkLst>
          <pc:docMk/>
          <pc:sldMk cId="2287288158" sldId="3639"/>
        </pc:sldMkLst>
        <pc:spChg chg="del mod ord">
          <ac:chgData name="Todd Birzer" userId="8117e217f3716a74" providerId="LiveId" clId="{67010F56-D1AF-414B-BD10-1CFCC6575A5A}" dt="2024-05-10T05:31:13.409" v="1415" actId="700"/>
          <ac:spMkLst>
            <pc:docMk/>
            <pc:sldMk cId="2287288158" sldId="3639"/>
            <ac:spMk id="2" creationId="{25B6C62B-693D-45DC-21F6-16BF87EE62A6}"/>
          </ac:spMkLst>
        </pc:spChg>
        <pc:spChg chg="del mod ord">
          <ac:chgData name="Todd Birzer" userId="8117e217f3716a74" providerId="LiveId" clId="{67010F56-D1AF-414B-BD10-1CFCC6575A5A}" dt="2024-05-10T05:31:13.409" v="1415" actId="700"/>
          <ac:spMkLst>
            <pc:docMk/>
            <pc:sldMk cId="2287288158" sldId="3639"/>
            <ac:spMk id="3" creationId="{AC1FFC79-BFB3-14FD-1014-7199C1B06963}"/>
          </ac:spMkLst>
        </pc:spChg>
        <pc:spChg chg="del">
          <ac:chgData name="Todd Birzer" userId="8117e217f3716a74" providerId="LiveId" clId="{67010F56-D1AF-414B-BD10-1CFCC6575A5A}" dt="2024-05-10T05:31:13.409" v="1415" actId="700"/>
          <ac:spMkLst>
            <pc:docMk/>
            <pc:sldMk cId="2287288158" sldId="3639"/>
            <ac:spMk id="4" creationId="{EF0C9C8D-33A6-2F3D-2B1B-2CA9C587818E}"/>
          </ac:spMkLst>
        </pc:spChg>
        <pc:spChg chg="add mod ord">
          <ac:chgData name="Todd Birzer" userId="8117e217f3716a74" providerId="LiveId" clId="{67010F56-D1AF-414B-BD10-1CFCC6575A5A}" dt="2024-05-10T05:31:24.889" v="1446" actId="20577"/>
          <ac:spMkLst>
            <pc:docMk/>
            <pc:sldMk cId="2287288158" sldId="3639"/>
            <ac:spMk id="5" creationId="{39EEBA3B-2F47-22FB-4EC7-828549136183}"/>
          </ac:spMkLst>
        </pc:spChg>
        <pc:spChg chg="add mod ord">
          <ac:chgData name="Todd Birzer" userId="8117e217f3716a74" providerId="LiveId" clId="{67010F56-D1AF-414B-BD10-1CFCC6575A5A}" dt="2024-05-10T05:31:13.409" v="1415" actId="700"/>
          <ac:spMkLst>
            <pc:docMk/>
            <pc:sldMk cId="2287288158" sldId="3639"/>
            <ac:spMk id="6" creationId="{DBD87673-9AEA-F14D-CA1B-35A952027C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/>
          <a:lstStyle>
            <a:lvl1pPr algn="r">
              <a:defRPr sz="1200"/>
            </a:lvl1pPr>
          </a:lstStyle>
          <a:p>
            <a:fld id="{999DE34A-B09E-4255-8C69-8449F27E2E7F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 anchor="b"/>
          <a:lstStyle>
            <a:lvl1pPr algn="r">
              <a:defRPr sz="1200"/>
            </a:lvl1pPr>
          </a:lstStyle>
          <a:p>
            <a:fld id="{924D0EAB-474F-464F-AA7C-928B82A76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3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/>
          <a:lstStyle>
            <a:lvl1pPr algn="r">
              <a:defRPr sz="1200"/>
            </a:lvl1pPr>
          </a:lstStyle>
          <a:p>
            <a:fld id="{A32451FF-D179-4798-9813-165EDCD5F412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3263"/>
            <a:ext cx="62611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09" rIns="94218" bIns="4710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18" tIns="47109" rIns="94218" bIns="4710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 anchor="b"/>
          <a:lstStyle>
            <a:lvl1pPr algn="r">
              <a:defRPr sz="1200"/>
            </a:lvl1pPr>
          </a:lstStyle>
          <a:p>
            <a:fld id="{75E0615F-E3B3-49F6-A227-2E08AFC9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55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5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E0615F-E3B3-49F6-A227-2E08AFC9D1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16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59079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14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22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96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5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267200" cy="2047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3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4767263"/>
            <a:ext cx="4267200" cy="2047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1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16587" y="4897279"/>
            <a:ext cx="910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aseline="0" dirty="0">
                <a:latin typeface="Tw Cen MT" panose="020B0602020104020603" pitchFamily="34" charset="0"/>
              </a:rPr>
              <a:t>© Todd Birzer</a:t>
            </a:r>
            <a:endParaRPr lang="en-US" sz="1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Gill Sans M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Gill Sans M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DA7A18-6E97-36C5-9C79-3F3B687A869C}"/>
              </a:ext>
            </a:extLst>
          </p:cNvPr>
          <p:cNvSpPr/>
          <p:nvPr/>
        </p:nvSpPr>
        <p:spPr>
          <a:xfrm>
            <a:off x="0" y="4016237"/>
            <a:ext cx="9144000" cy="11272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E9E8DC-F20B-4CB3-3956-A42143FAD3A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40162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98AB1-5BBA-B9BF-9F5B-44FC452A9CA0}"/>
              </a:ext>
            </a:extLst>
          </p:cNvPr>
          <p:cNvSpPr txBox="1"/>
          <p:nvPr/>
        </p:nvSpPr>
        <p:spPr>
          <a:xfrm>
            <a:off x="1745264" y="4324350"/>
            <a:ext cx="5653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chemeClr val="accent3"/>
                </a:solidFill>
              </a:rPr>
              <a:t>Practice Activity: </a:t>
            </a:r>
            <a:r>
              <a:rPr lang="en-US" sz="2400" dirty="0">
                <a:solidFill>
                  <a:schemeClr val="bg1"/>
                </a:solidFill>
              </a:rPr>
              <a:t>Write an OKR for Ancestry</a:t>
            </a:r>
          </a:p>
        </p:txBody>
      </p:sp>
    </p:spTree>
    <p:extLst>
      <p:ext uri="{BB962C8B-B14F-4D97-AF65-F5344CB8AC3E}">
        <p14:creationId xmlns:p14="http://schemas.microsoft.com/office/powerpoint/2010/main" val="9615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3235-A009-69F1-5DD9-34CE16AA0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285750"/>
            <a:ext cx="4895538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i="1" dirty="0"/>
              <a:t>Background</a:t>
            </a:r>
          </a:p>
          <a:p>
            <a:r>
              <a:rPr lang="en-US" sz="1600" dirty="0"/>
              <a:t>We are product managers at Ancestry</a:t>
            </a:r>
          </a:p>
          <a:p>
            <a:r>
              <a:rPr lang="en-US" sz="1600" dirty="0"/>
              <a:t>To generate growth, we would like more of our DNA testing customers to subscribe to our genealogy service</a:t>
            </a:r>
          </a:p>
          <a:p>
            <a:pPr lvl="1"/>
            <a:r>
              <a:rPr lang="en-US" dirty="0"/>
              <a:t>Ancestry DNA testing: one time ($99)</a:t>
            </a:r>
          </a:p>
          <a:p>
            <a:pPr lvl="1"/>
            <a:r>
              <a:rPr lang="en-US" dirty="0"/>
              <a:t>Ancestry Genealogy: subscription ($225/year)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/>
              <a:t>Your challenge</a:t>
            </a:r>
          </a:p>
          <a:p>
            <a:r>
              <a:rPr lang="en-US" dirty="0"/>
              <a:t>Write an OKR for Ancestry’s product team, with one objective and one key result. </a:t>
            </a:r>
          </a:p>
          <a:p>
            <a:pPr lvl="1"/>
            <a:r>
              <a:rPr lang="en-US" dirty="0"/>
              <a:t>Focus this OKR on our DNA-to-genealogy growth goal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A94F1A-4B34-AF9D-F434-8730D82FA7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21140" cy="27241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89CB40-B86B-852E-81F9-2759B94C16DD}"/>
              </a:ext>
            </a:extLst>
          </p:cNvPr>
          <p:cNvSpPr txBox="1"/>
          <p:nvPr/>
        </p:nvSpPr>
        <p:spPr>
          <a:xfrm>
            <a:off x="7537085" y="4886877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only, not real data!</a:t>
            </a:r>
          </a:p>
        </p:txBody>
      </p:sp>
    </p:spTree>
    <p:extLst>
      <p:ext uri="{BB962C8B-B14F-4D97-AF65-F5344CB8AC3E}">
        <p14:creationId xmlns:p14="http://schemas.microsoft.com/office/powerpoint/2010/main" val="397967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75D9D3E5-983E-4B74-9349-F77A429D3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3530103"/>
              </p:ext>
            </p:extLst>
          </p:nvPr>
        </p:nvGraphicFramePr>
        <p:xfrm>
          <a:off x="1600200" y="361950"/>
          <a:ext cx="4724400" cy="4201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645">
                  <a:extLst>
                    <a:ext uri="{9D8B030D-6E8A-4147-A177-3AD203B41FA5}">
                      <a16:colId xmlns:a16="http://schemas.microsoft.com/office/drawing/2014/main" val="2885386347"/>
                    </a:ext>
                  </a:extLst>
                </a:gridCol>
                <a:gridCol w="4085755">
                  <a:extLst>
                    <a:ext uri="{9D8B030D-6E8A-4147-A177-3AD203B41FA5}">
                      <a16:colId xmlns:a16="http://schemas.microsoft.com/office/drawing/2014/main" val="955439812"/>
                    </a:ext>
                  </a:extLst>
                </a:gridCol>
              </a:tblGrid>
              <a:tr h="311581">
                <a:tc gridSpan="2"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OKRs for Q2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86532"/>
                  </a:ext>
                </a:extLst>
              </a:tr>
              <a:tr h="52608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Objective 1: 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Increase the number of new active users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6665"/>
                  </a:ext>
                </a:extLst>
              </a:tr>
              <a:tr h="68873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Key results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&gt;60% of first-time users submit a second bird checklist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101456"/>
                  </a:ext>
                </a:extLst>
              </a:tr>
              <a:tr h="538187">
                <a:tc gridSpan="2">
                  <a:txBody>
                    <a:bodyPr/>
                    <a:lstStyle/>
                    <a:p>
                      <a:pPr algn="l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Objective 2: 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Increase the usage of </a:t>
                      </a:r>
                      <a:r>
                        <a:rPr lang="en-US" sz="1500" b="0" dirty="0" err="1">
                          <a:solidFill>
                            <a:schemeClr val="bg1"/>
                          </a:solidFill>
                        </a:rPr>
                        <a:t>eBird’s</a:t>
                      </a:r>
                      <a:r>
                        <a:rPr lang="en-US" sz="1500" b="0" dirty="0">
                          <a:solidFill>
                            <a:schemeClr val="bg1"/>
                          </a:solidFill>
                        </a:rPr>
                        <a:t> data by university researchers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465824"/>
                  </a:ext>
                </a:extLst>
              </a:tr>
              <a:tr h="3068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Key results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&gt;1000 CSV data downloads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18197"/>
                  </a:ext>
                </a:extLst>
              </a:tr>
              <a:tr h="306883">
                <a:tc vMerge="1"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&gt;30 academic articles published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655530"/>
                  </a:ext>
                </a:extLst>
              </a:tr>
              <a:tr h="745287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Objective 3: 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Expand user base in countries with high bird diversity but low eBird usage (Columbia Peru, Ecuador, Brazil)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0252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Key results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&gt;100 “friend” referrals in target countries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62916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239E259-0A45-6E70-9C85-11F92404B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41976"/>
            <a:ext cx="1165961" cy="525826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A3D7976-4B8B-19AA-D2D1-E090554B5096}"/>
              </a:ext>
            </a:extLst>
          </p:cNvPr>
          <p:cNvSpPr/>
          <p:nvPr/>
        </p:nvSpPr>
        <p:spPr>
          <a:xfrm>
            <a:off x="6781800" y="4019550"/>
            <a:ext cx="1981200" cy="685800"/>
          </a:xfrm>
          <a:prstGeom prst="wedgeRoundRectCallout">
            <a:avLst>
              <a:gd name="adj1" fmla="val -80227"/>
              <a:gd name="adj2" fmla="val -138156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OKRs from eBird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8F81CB-ED5C-1F00-40AD-C30F17BBB0BE}"/>
              </a:ext>
            </a:extLst>
          </p:cNvPr>
          <p:cNvSpPr txBox="1"/>
          <p:nvPr/>
        </p:nvSpPr>
        <p:spPr>
          <a:xfrm>
            <a:off x="7537085" y="4886877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only, not real data!</a:t>
            </a:r>
          </a:p>
        </p:txBody>
      </p:sp>
    </p:spTree>
    <p:extLst>
      <p:ext uri="{BB962C8B-B14F-4D97-AF65-F5344CB8AC3E}">
        <p14:creationId xmlns:p14="http://schemas.microsoft.com/office/powerpoint/2010/main" val="84805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75D9D3E5-983E-4B74-9349-F77A429D3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0745"/>
              </p:ext>
            </p:extLst>
          </p:nvPr>
        </p:nvGraphicFramePr>
        <p:xfrm>
          <a:off x="762000" y="590550"/>
          <a:ext cx="4724400" cy="2733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645">
                  <a:extLst>
                    <a:ext uri="{9D8B030D-6E8A-4147-A177-3AD203B41FA5}">
                      <a16:colId xmlns:a16="http://schemas.microsoft.com/office/drawing/2014/main" val="2885386347"/>
                    </a:ext>
                  </a:extLst>
                </a:gridCol>
                <a:gridCol w="4085755">
                  <a:extLst>
                    <a:ext uri="{9D8B030D-6E8A-4147-A177-3AD203B41FA5}">
                      <a16:colId xmlns:a16="http://schemas.microsoft.com/office/drawing/2014/main" val="955439812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OKR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86532"/>
                  </a:ext>
                </a:extLst>
              </a:tr>
              <a:tr h="101861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Objective 1: 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&lt;Write your objective here&gt;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6665"/>
                  </a:ext>
                </a:extLst>
              </a:tr>
              <a:tr h="1333525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Key results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&lt;Write your key result here&gt;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101456"/>
                  </a:ext>
                </a:extLst>
              </a:tr>
            </a:tbl>
          </a:graphicData>
        </a:graphic>
      </p:graphicFrame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A3D7976-4B8B-19AA-D2D1-E090554B5096}"/>
              </a:ext>
            </a:extLst>
          </p:cNvPr>
          <p:cNvSpPr/>
          <p:nvPr/>
        </p:nvSpPr>
        <p:spPr>
          <a:xfrm>
            <a:off x="6781800" y="4019550"/>
            <a:ext cx="1981200" cy="685800"/>
          </a:xfrm>
          <a:prstGeom prst="wedgeRoundRectCallout">
            <a:avLst>
              <a:gd name="adj1" fmla="val -119193"/>
              <a:gd name="adj2" fmla="val -238703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can use this template</a:t>
            </a:r>
          </a:p>
        </p:txBody>
      </p:sp>
    </p:spTree>
    <p:extLst>
      <p:ext uri="{BB962C8B-B14F-4D97-AF65-F5344CB8AC3E}">
        <p14:creationId xmlns:p14="http://schemas.microsoft.com/office/powerpoint/2010/main" val="1933813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EF8D-B0F0-4899-AE99-0B250DA9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58E99-03D8-F6FE-AAD4-E1ED3F0C0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0440F-607C-9CAC-D2E6-0423E1B1B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1DE71-0192-7275-A76D-576523EF54E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269"/>
            <a:ext cx="9144000" cy="43786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BF9942-5387-75C8-733F-2EF874743767}"/>
              </a:ext>
            </a:extLst>
          </p:cNvPr>
          <p:cNvSpPr/>
          <p:nvPr/>
        </p:nvSpPr>
        <p:spPr>
          <a:xfrm>
            <a:off x="6629400" y="0"/>
            <a:ext cx="2514600" cy="51282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F68D9E-D927-617B-7D73-9135E6FF53F6}"/>
              </a:ext>
            </a:extLst>
          </p:cNvPr>
          <p:cNvSpPr txBox="1">
            <a:spLocks/>
          </p:cNvSpPr>
          <p:nvPr/>
        </p:nvSpPr>
        <p:spPr>
          <a:xfrm>
            <a:off x="6785524" y="749624"/>
            <a:ext cx="2358476" cy="2709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>
                <a:solidFill>
                  <a:schemeClr val="accent3"/>
                </a:solidFill>
              </a:rPr>
              <a:t>OKR tools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chemeClr val="bg1"/>
                </a:solidFill>
              </a:rPr>
              <a:t>Cascade (</a:t>
            </a:r>
            <a:r>
              <a:rPr lang="en-US" sz="1400" dirty="0" err="1">
                <a:solidFill>
                  <a:schemeClr val="bg1"/>
                </a:solidFill>
              </a:rPr>
              <a:t>cascade.app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err="1">
                <a:solidFill>
                  <a:schemeClr val="bg1"/>
                </a:solidFill>
              </a:rPr>
              <a:t>WorkBoard</a:t>
            </a:r>
            <a:r>
              <a:rPr lang="en-US" sz="1400" dirty="0">
                <a:solidFill>
                  <a:schemeClr val="bg1"/>
                </a:solidFill>
              </a:rPr>
              <a:t> (workboard.com)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chemeClr val="bg1"/>
                </a:solidFill>
              </a:rPr>
              <a:t>Jira (atlassian.com)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>
                <a:solidFill>
                  <a:schemeClr val="bg1"/>
                </a:solidFill>
              </a:rPr>
              <a:t>Perdoo (perdoo.com)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err="1">
                <a:solidFill>
                  <a:schemeClr val="bg1"/>
                </a:solidFill>
              </a:rPr>
              <a:t>Weekdone</a:t>
            </a:r>
            <a:r>
              <a:rPr lang="en-US" sz="1400" dirty="0">
                <a:solidFill>
                  <a:schemeClr val="bg1"/>
                </a:solidFill>
              </a:rPr>
              <a:t> (weekdone.com)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dirty="0" err="1">
                <a:solidFill>
                  <a:schemeClr val="bg1"/>
                </a:solidFill>
              </a:rPr>
              <a:t>Peoplelogic</a:t>
            </a:r>
            <a:r>
              <a:rPr lang="en-US" sz="1400" dirty="0">
                <a:solidFill>
                  <a:schemeClr val="bg1"/>
                </a:solidFill>
              </a:rPr>
              <a:t> (peoplelogic.ai)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Others…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30A7DE9-390F-B027-0674-864DEC605D19}"/>
              </a:ext>
            </a:extLst>
          </p:cNvPr>
          <p:cNvSpPr/>
          <p:nvPr/>
        </p:nvSpPr>
        <p:spPr>
          <a:xfrm>
            <a:off x="7315200" y="3461328"/>
            <a:ext cx="1659467" cy="1295400"/>
          </a:xfrm>
          <a:prstGeom prst="wedgeRoundRectCallout">
            <a:avLst>
              <a:gd name="adj1" fmla="val -35154"/>
              <a:gd name="adj2" fmla="val -91743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 can also use a free/trial version of one of these tools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ACF34-1CA3-2441-5D9F-219A5494540B}"/>
              </a:ext>
            </a:extLst>
          </p:cNvPr>
          <p:cNvSpPr txBox="1"/>
          <p:nvPr/>
        </p:nvSpPr>
        <p:spPr>
          <a:xfrm>
            <a:off x="5127066" y="4912668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only, not real data!</a:t>
            </a:r>
          </a:p>
        </p:txBody>
      </p:sp>
    </p:spTree>
    <p:extLst>
      <p:ext uri="{BB962C8B-B14F-4D97-AF65-F5344CB8AC3E}">
        <p14:creationId xmlns:p14="http://schemas.microsoft.com/office/powerpoint/2010/main" val="261009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EEBA3B-2F47-22FB-4EC7-828549136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Todd’s answer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D87673-9AEA-F14D-CA1B-35A952027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8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75D9D3E5-983E-4B74-9349-F77A429D3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422315"/>
              </p:ext>
            </p:extLst>
          </p:nvPr>
        </p:nvGraphicFramePr>
        <p:xfrm>
          <a:off x="762000" y="590550"/>
          <a:ext cx="4724400" cy="42121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8645">
                  <a:extLst>
                    <a:ext uri="{9D8B030D-6E8A-4147-A177-3AD203B41FA5}">
                      <a16:colId xmlns:a16="http://schemas.microsoft.com/office/drawing/2014/main" val="2885386347"/>
                    </a:ext>
                  </a:extLst>
                </a:gridCol>
                <a:gridCol w="4085755">
                  <a:extLst>
                    <a:ext uri="{9D8B030D-6E8A-4147-A177-3AD203B41FA5}">
                      <a16:colId xmlns:a16="http://schemas.microsoft.com/office/drawing/2014/main" val="955439812"/>
                    </a:ext>
                  </a:extLst>
                </a:gridCol>
              </a:tblGrid>
              <a:tr h="353970">
                <a:tc gridSpan="2"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OKR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486532"/>
                  </a:ext>
                </a:extLst>
              </a:tr>
              <a:tr h="56635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Objective 1: </a:t>
                      </a:r>
                      <a:r>
                        <a:rPr lang="en-US" sz="1500" dirty="0">
                          <a:solidFill>
                            <a:schemeClr val="bg1"/>
                          </a:solidFill>
                          <a:latin typeface="Gill Sans MT" panose="020B0502020104020203" pitchFamily="34" charset="0"/>
                        </a:rPr>
                        <a:t>Increase the number of DNA testing customers who subscribe to our genealogy service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46665"/>
                  </a:ext>
                </a:extLst>
              </a:tr>
              <a:tr h="3270679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Key results</a:t>
                      </a:r>
                    </a:p>
                  </a:txBody>
                  <a:tcPr vert="vert27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For DNA testing customers, increase the 14-day trial signup rates from the current 25% to 35%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For DNA testing customers, increase the percentage of people who access their relatives’ records (birth certificates, immigration records, marriage records, census data, etc.) from the current 17% to 28%</a:t>
                      </a:r>
                    </a:p>
                    <a:p>
                      <a:endParaRPr lang="en-US" sz="1500" dirty="0"/>
                    </a:p>
                    <a:p>
                      <a:r>
                        <a:rPr lang="en-US" sz="1500" dirty="0"/>
                        <a:t>For DNA testing customers, increase the percentage who subscribe to our genealogy services from the current 5% to 8%</a:t>
                      </a:r>
                    </a:p>
                    <a:p>
                      <a:endParaRPr lang="en-US" sz="1500" dirty="0"/>
                    </a:p>
                    <a:p>
                      <a:endParaRPr lang="en-US" sz="1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101456"/>
                  </a:ext>
                </a:extLst>
              </a:tr>
            </a:tbl>
          </a:graphicData>
        </a:graphic>
      </p:graphicFrame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8A3D7976-4B8B-19AA-D2D1-E090554B5096}"/>
              </a:ext>
            </a:extLst>
          </p:cNvPr>
          <p:cNvSpPr/>
          <p:nvPr/>
        </p:nvSpPr>
        <p:spPr>
          <a:xfrm>
            <a:off x="6400800" y="3133166"/>
            <a:ext cx="1981200" cy="685800"/>
          </a:xfrm>
          <a:prstGeom prst="wedgeRoundRectCallout">
            <a:avLst>
              <a:gd name="adj1" fmla="val -106709"/>
              <a:gd name="adj2" fmla="val -210288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Possible OKRs for Ancestry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DBA6F02A-BA96-9A3F-EB90-2F6EFB6AF1D9}"/>
              </a:ext>
            </a:extLst>
          </p:cNvPr>
          <p:cNvSpPr/>
          <p:nvPr/>
        </p:nvSpPr>
        <p:spPr>
          <a:xfrm>
            <a:off x="6705600" y="3982474"/>
            <a:ext cx="1981200" cy="838200"/>
          </a:xfrm>
          <a:prstGeom prst="wedgeRoundRectCallout">
            <a:avLst>
              <a:gd name="adj1" fmla="val -114275"/>
              <a:gd name="adj2" fmla="val -100403"/>
              <a:gd name="adj3" fmla="val 16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Did you come up with something similar?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EF109C-9F6B-2CB0-B25B-724BDDAB99C2}"/>
              </a:ext>
            </a:extLst>
          </p:cNvPr>
          <p:cNvSpPr txBox="1"/>
          <p:nvPr/>
        </p:nvSpPr>
        <p:spPr>
          <a:xfrm>
            <a:off x="7696200" y="4937339"/>
            <a:ext cx="1502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only, not real data!</a:t>
            </a:r>
          </a:p>
        </p:txBody>
      </p:sp>
    </p:spTree>
    <p:extLst>
      <p:ext uri="{BB962C8B-B14F-4D97-AF65-F5344CB8AC3E}">
        <p14:creationId xmlns:p14="http://schemas.microsoft.com/office/powerpoint/2010/main" val="222664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7729</TotalTime>
  <Words>390</Words>
  <Application>Microsoft Office PowerPoint</Application>
  <PresentationFormat>On-screen Show (16:9)</PresentationFormat>
  <Paragraphs>55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Todd’s answer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Birzer</dc:creator>
  <cp:lastModifiedBy>Todd Birzer</cp:lastModifiedBy>
  <cp:revision>115</cp:revision>
  <cp:lastPrinted>2021-04-15T06:12:09Z</cp:lastPrinted>
  <dcterms:created xsi:type="dcterms:W3CDTF">2013-06-03T23:28:22Z</dcterms:created>
  <dcterms:modified xsi:type="dcterms:W3CDTF">2024-08-05T05:46:58Z</dcterms:modified>
</cp:coreProperties>
</file>