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73" r:id="rId2"/>
    <p:sldId id="1000" r:id="rId3"/>
    <p:sldId id="1001" r:id="rId4"/>
    <p:sldId id="3507" r:id="rId5"/>
    <p:sldId id="3600" r:id="rId6"/>
    <p:sldId id="483" r:id="rId7"/>
    <p:sldId id="465" r:id="rId8"/>
    <p:sldId id="638" r:id="rId9"/>
    <p:sldId id="733" r:id="rId10"/>
    <p:sldId id="801" r:id="rId11"/>
  </p:sldIdLst>
  <p:sldSz cx="9144000" cy="5143500" type="screen16x9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 Birzer" initials="TB" lastIdx="1" clrIdx="0">
    <p:extLst>
      <p:ext uri="{19B8F6BF-5375-455C-9EA6-DF929625EA0E}">
        <p15:presenceInfo xmlns:p15="http://schemas.microsoft.com/office/powerpoint/2012/main" userId="8117e217f3716a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6AA28-C0D3-49AA-9C38-3B2332E2A712}" v="1" dt="2024-08-05T05:41:28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34" autoAdjust="0"/>
  </p:normalViewPr>
  <p:slideViewPr>
    <p:cSldViewPr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4" d="25"/>
        <a:sy n="44" d="25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Birzer" userId="8117e217f3716a74" providerId="LiveId" clId="{2446AA28-C0D3-49AA-9C38-3B2332E2A712}"/>
    <pc:docChg chg="modSld sldOrd">
      <pc:chgData name="Todd Birzer" userId="8117e217f3716a74" providerId="LiveId" clId="{2446AA28-C0D3-49AA-9C38-3B2332E2A712}" dt="2024-08-05T05:41:30.177" v="1"/>
      <pc:docMkLst>
        <pc:docMk/>
      </pc:docMkLst>
      <pc:sldChg chg="ord">
        <pc:chgData name="Todd Birzer" userId="8117e217f3716a74" providerId="LiveId" clId="{2446AA28-C0D3-49AA-9C38-3B2332E2A712}" dt="2024-08-05T05:41:30.177" v="1"/>
        <pc:sldMkLst>
          <pc:docMk/>
          <pc:sldMk cId="2319442142" sldId="3673"/>
        </pc:sldMkLst>
      </pc:sldChg>
    </pc:docChg>
  </pc:docChgLst>
  <pc:docChgLst>
    <pc:chgData name="Todd Birzer" userId="8117e217f3716a74" providerId="LiveId" clId="{C28C0531-1502-453C-914A-736454D97901}"/>
    <pc:docChg chg="custSel modSld modMainMaster">
      <pc:chgData name="Todd Birzer" userId="8117e217f3716a74" providerId="LiveId" clId="{C28C0531-1502-453C-914A-736454D97901}" dt="2024-05-16T06:39:25.720" v="204" actId="1076"/>
      <pc:docMkLst>
        <pc:docMk/>
      </pc:docMkLst>
      <pc:sldChg chg="addSp delSp modSp mod">
        <pc:chgData name="Todd Birzer" userId="8117e217f3716a74" providerId="LiveId" clId="{C28C0531-1502-453C-914A-736454D97901}" dt="2024-05-09T06:19:26.935" v="70" actId="14100"/>
        <pc:sldMkLst>
          <pc:docMk/>
          <pc:sldMk cId="1276090886" sldId="465"/>
        </pc:sldMkLst>
        <pc:spChg chg="mod">
          <ac:chgData name="Todd Birzer" userId="8117e217f3716a74" providerId="LiveId" clId="{C28C0531-1502-453C-914A-736454D97901}" dt="2024-05-09T06:18:40.086" v="49" actId="1076"/>
          <ac:spMkLst>
            <pc:docMk/>
            <pc:sldMk cId="1276090886" sldId="465"/>
            <ac:spMk id="2" creationId="{CCE28434-4D13-487A-A51D-43FE78FC54C0}"/>
          </ac:spMkLst>
        </pc:spChg>
        <pc:spChg chg="add mod">
          <ac:chgData name="Todd Birzer" userId="8117e217f3716a74" providerId="LiveId" clId="{C28C0531-1502-453C-914A-736454D97901}" dt="2024-05-09T06:19:26.935" v="70" actId="14100"/>
          <ac:spMkLst>
            <pc:docMk/>
            <pc:sldMk cId="1276090886" sldId="465"/>
            <ac:spMk id="6" creationId="{5FB88085-60B0-D7A3-809C-6942FDD73177}"/>
          </ac:spMkLst>
        </pc:spChg>
        <pc:picChg chg="del mod">
          <ac:chgData name="Todd Birzer" userId="8117e217f3716a74" providerId="LiveId" clId="{C28C0531-1502-453C-914A-736454D97901}" dt="2024-05-09T06:18:34.527" v="47" actId="478"/>
          <ac:picMkLst>
            <pc:docMk/>
            <pc:sldMk cId="1276090886" sldId="465"/>
            <ac:picMk id="3" creationId="{3253F966-A2FF-4060-AF37-3033784DEAB3}"/>
          </ac:picMkLst>
        </pc:picChg>
        <pc:picChg chg="add mod">
          <ac:chgData name="Todd Birzer" userId="8117e217f3716a74" providerId="LiveId" clId="{C28C0531-1502-453C-914A-736454D97901}" dt="2024-05-09T06:18:42.838" v="50" actId="1076"/>
          <ac:picMkLst>
            <pc:docMk/>
            <pc:sldMk cId="1276090886" sldId="465"/>
            <ac:picMk id="5" creationId="{0AFADA0B-FCB8-5F09-5F09-1DA177D28757}"/>
          </ac:picMkLst>
        </pc:picChg>
      </pc:sldChg>
      <pc:sldChg chg="addSp delSp modSp mod">
        <pc:chgData name="Todd Birzer" userId="8117e217f3716a74" providerId="LiveId" clId="{C28C0531-1502-453C-914A-736454D97901}" dt="2024-05-09T06:20:23.806" v="83" actId="20577"/>
        <pc:sldMkLst>
          <pc:docMk/>
          <pc:sldMk cId="1481478002" sldId="483"/>
        </pc:sldMkLst>
        <pc:spChg chg="del mod">
          <ac:chgData name="Todd Birzer" userId="8117e217f3716a74" providerId="LiveId" clId="{C28C0531-1502-453C-914A-736454D97901}" dt="2024-05-09T06:19:47.630" v="73" actId="478"/>
          <ac:spMkLst>
            <pc:docMk/>
            <pc:sldMk cId="1481478002" sldId="483"/>
            <ac:spMk id="2" creationId="{CCE28434-4D13-487A-A51D-43FE78FC54C0}"/>
          </ac:spMkLst>
        </pc:spChg>
        <pc:spChg chg="add del mod">
          <ac:chgData name="Todd Birzer" userId="8117e217f3716a74" providerId="LiveId" clId="{C28C0531-1502-453C-914A-736454D97901}" dt="2024-05-09T06:19:51.023" v="74" actId="478"/>
          <ac:spMkLst>
            <pc:docMk/>
            <pc:sldMk cId="1481478002" sldId="483"/>
            <ac:spMk id="4" creationId="{E9FD7346-5C84-33B5-1964-4F00C54BC0D7}"/>
          </ac:spMkLst>
        </pc:spChg>
        <pc:spChg chg="add mod">
          <ac:chgData name="Todd Birzer" userId="8117e217f3716a74" providerId="LiveId" clId="{C28C0531-1502-453C-914A-736454D97901}" dt="2024-05-09T06:20:23.806" v="83" actId="20577"/>
          <ac:spMkLst>
            <pc:docMk/>
            <pc:sldMk cId="1481478002" sldId="483"/>
            <ac:spMk id="5" creationId="{D8F3F56A-E28B-BF20-078E-988D38C206F1}"/>
          </ac:spMkLst>
        </pc:spChg>
        <pc:picChg chg="mod">
          <ac:chgData name="Todd Birzer" userId="8117e217f3716a74" providerId="LiveId" clId="{C28C0531-1502-453C-914A-736454D97901}" dt="2024-05-09T06:19:59.989" v="77" actId="14100"/>
          <ac:picMkLst>
            <pc:docMk/>
            <pc:sldMk cId="1481478002" sldId="483"/>
            <ac:picMk id="1026" creationId="{2AC7A1AF-C8C5-4F32-A6DF-5464F3E808A2}"/>
          </ac:picMkLst>
        </pc:picChg>
        <pc:picChg chg="del">
          <ac:chgData name="Todd Birzer" userId="8117e217f3716a74" providerId="LiveId" clId="{C28C0531-1502-453C-914A-736454D97901}" dt="2024-05-09T06:19:40.310" v="71" actId="478"/>
          <ac:picMkLst>
            <pc:docMk/>
            <pc:sldMk cId="1481478002" sldId="483"/>
            <ac:picMk id="1028" creationId="{14095E37-2516-4B36-B762-DD4999573405}"/>
          </ac:picMkLst>
        </pc:picChg>
      </pc:sldChg>
      <pc:sldChg chg="addSp delSp modSp mod">
        <pc:chgData name="Todd Birzer" userId="8117e217f3716a74" providerId="LiveId" clId="{C28C0531-1502-453C-914A-736454D97901}" dt="2024-05-09T06:21:02.671" v="114" actId="1076"/>
        <pc:sldMkLst>
          <pc:docMk/>
          <pc:sldMk cId="2804071082" sldId="638"/>
        </pc:sldMkLst>
        <pc:spChg chg="add mod">
          <ac:chgData name="Todd Birzer" userId="8117e217f3716a74" providerId="LiveId" clId="{C28C0531-1502-453C-914A-736454D97901}" dt="2024-05-09T06:20:42.053" v="109" actId="14100"/>
          <ac:spMkLst>
            <pc:docMk/>
            <pc:sldMk cId="2804071082" sldId="638"/>
            <ac:spMk id="4" creationId="{50D40511-E684-1E1E-22A1-39C93C0664FE}"/>
          </ac:spMkLst>
        </pc:spChg>
        <pc:spChg chg="del mod">
          <ac:chgData name="Todd Birzer" userId="8117e217f3716a74" providerId="LiveId" clId="{C28C0531-1502-453C-914A-736454D97901}" dt="2024-05-09T06:20:46.460" v="110" actId="478"/>
          <ac:spMkLst>
            <pc:docMk/>
            <pc:sldMk cId="2804071082" sldId="638"/>
            <ac:spMk id="5" creationId="{2146E935-4FEC-4396-BD34-DA24B86970E4}"/>
          </ac:spMkLst>
        </pc:spChg>
        <pc:spChg chg="add del mod">
          <ac:chgData name="Todd Birzer" userId="8117e217f3716a74" providerId="LiveId" clId="{C28C0531-1502-453C-914A-736454D97901}" dt="2024-05-09T06:20:49.768" v="111" actId="478"/>
          <ac:spMkLst>
            <pc:docMk/>
            <pc:sldMk cId="2804071082" sldId="638"/>
            <ac:spMk id="8" creationId="{4B2F4EC7-1663-FF5E-CE44-7EDB1B73638A}"/>
          </ac:spMkLst>
        </pc:spChg>
        <pc:picChg chg="add mod">
          <ac:chgData name="Todd Birzer" userId="8117e217f3716a74" providerId="LiveId" clId="{C28C0531-1502-453C-914A-736454D97901}" dt="2024-05-09T06:21:02.671" v="114" actId="1076"/>
          <ac:picMkLst>
            <pc:docMk/>
            <pc:sldMk cId="2804071082" sldId="638"/>
            <ac:picMk id="3" creationId="{6E5365E4-9014-7A2D-3F21-9C7AB3274B86}"/>
          </ac:picMkLst>
        </pc:picChg>
        <pc:picChg chg="del">
          <ac:chgData name="Todd Birzer" userId="8117e217f3716a74" providerId="LiveId" clId="{C28C0531-1502-453C-914A-736454D97901}" dt="2024-05-09T06:15:08.981" v="9" actId="478"/>
          <ac:picMkLst>
            <pc:docMk/>
            <pc:sldMk cId="2804071082" sldId="638"/>
            <ac:picMk id="6" creationId="{21F1B2FB-BA61-4A2D-A7A4-CA6360234194}"/>
          </ac:picMkLst>
        </pc:picChg>
      </pc:sldChg>
      <pc:sldChg chg="addSp delSp modSp mod">
        <pc:chgData name="Todd Birzer" userId="8117e217f3716a74" providerId="LiveId" clId="{C28C0531-1502-453C-914A-736454D97901}" dt="2024-05-09T06:25:40.063" v="133" actId="478"/>
        <pc:sldMkLst>
          <pc:docMk/>
          <pc:sldMk cId="2268148904" sldId="733"/>
        </pc:sldMkLst>
        <pc:spChg chg="del mod">
          <ac:chgData name="Todd Birzer" userId="8117e217f3716a74" providerId="LiveId" clId="{C28C0531-1502-453C-914A-736454D97901}" dt="2024-05-09T06:25:35.220" v="132" actId="478"/>
          <ac:spMkLst>
            <pc:docMk/>
            <pc:sldMk cId="2268148904" sldId="733"/>
            <ac:spMk id="5" creationId="{2146E935-4FEC-4396-BD34-DA24B86970E4}"/>
          </ac:spMkLst>
        </pc:spChg>
        <pc:spChg chg="add mod">
          <ac:chgData name="Todd Birzer" userId="8117e217f3716a74" providerId="LiveId" clId="{C28C0531-1502-453C-914A-736454D97901}" dt="2024-05-09T06:25:28.565" v="130" actId="20577"/>
          <ac:spMkLst>
            <pc:docMk/>
            <pc:sldMk cId="2268148904" sldId="733"/>
            <ac:spMk id="6" creationId="{ED449C03-EE1A-E6B4-5641-9C72778E1A62}"/>
          </ac:spMkLst>
        </pc:spChg>
        <pc:spChg chg="add del mod">
          <ac:chgData name="Todd Birzer" userId="8117e217f3716a74" providerId="LiveId" clId="{C28C0531-1502-453C-914A-736454D97901}" dt="2024-05-09T06:25:40.063" v="133" actId="478"/>
          <ac:spMkLst>
            <pc:docMk/>
            <pc:sldMk cId="2268148904" sldId="733"/>
            <ac:spMk id="8" creationId="{1045385A-6E85-FA36-2684-23AE44343B9B}"/>
          </ac:spMkLst>
        </pc:spChg>
        <pc:picChg chg="mod">
          <ac:chgData name="Todd Birzer" userId="8117e217f3716a74" providerId="LiveId" clId="{C28C0531-1502-453C-914A-736454D97901}" dt="2024-05-09T06:25:14.294" v="122" actId="14100"/>
          <ac:picMkLst>
            <pc:docMk/>
            <pc:sldMk cId="2268148904" sldId="733"/>
            <ac:picMk id="2" creationId="{973E392F-BF8A-4A3A-903E-CAF2C1CE68AA}"/>
          </ac:picMkLst>
        </pc:picChg>
        <pc:picChg chg="add del mod">
          <ac:chgData name="Todd Birzer" userId="8117e217f3716a74" providerId="LiveId" clId="{C28C0531-1502-453C-914A-736454D97901}" dt="2024-05-09T06:24:17.894" v="118" actId="478"/>
          <ac:picMkLst>
            <pc:docMk/>
            <pc:sldMk cId="2268148904" sldId="733"/>
            <ac:picMk id="4" creationId="{314FA216-9E23-5065-0065-9B849A0FF2AE}"/>
          </ac:picMkLst>
        </pc:picChg>
      </pc:sldChg>
      <pc:sldChg chg="addSp delSp modSp mod">
        <pc:chgData name="Todd Birzer" userId="8117e217f3716a74" providerId="LiveId" clId="{C28C0531-1502-453C-914A-736454D97901}" dt="2024-05-09T06:27:05.142" v="149" actId="20577"/>
        <pc:sldMkLst>
          <pc:docMk/>
          <pc:sldMk cId="2897826441" sldId="801"/>
        </pc:sldMkLst>
        <pc:spChg chg="add del mod">
          <ac:chgData name="Todd Birzer" userId="8117e217f3716a74" providerId="LiveId" clId="{C28C0531-1502-453C-914A-736454D97901}" dt="2024-05-09T06:26:44.621" v="135" actId="478"/>
          <ac:spMkLst>
            <pc:docMk/>
            <pc:sldMk cId="2897826441" sldId="801"/>
            <ac:spMk id="3" creationId="{CC4499A8-EB8E-E14A-E796-CB0D1D36350E}"/>
          </ac:spMkLst>
        </pc:spChg>
        <pc:spChg chg="add mod">
          <ac:chgData name="Todd Birzer" userId="8117e217f3716a74" providerId="LiveId" clId="{C28C0531-1502-453C-914A-736454D97901}" dt="2024-05-09T06:27:05.142" v="149" actId="20577"/>
          <ac:spMkLst>
            <pc:docMk/>
            <pc:sldMk cId="2897826441" sldId="801"/>
            <ac:spMk id="4" creationId="{E5397A79-64CD-DB64-F518-2B93D0B93C15}"/>
          </ac:spMkLst>
        </pc:spChg>
        <pc:spChg chg="del">
          <ac:chgData name="Todd Birzer" userId="8117e217f3716a74" providerId="LiveId" clId="{C28C0531-1502-453C-914A-736454D97901}" dt="2024-05-09T06:26:41.746" v="134" actId="478"/>
          <ac:spMkLst>
            <pc:docMk/>
            <pc:sldMk cId="2897826441" sldId="801"/>
            <ac:spMk id="5" creationId="{2146E935-4FEC-4396-BD34-DA24B86970E4}"/>
          </ac:spMkLst>
        </pc:spChg>
        <pc:picChg chg="mod">
          <ac:chgData name="Todd Birzer" userId="8117e217f3716a74" providerId="LiveId" clId="{C28C0531-1502-453C-914A-736454D97901}" dt="2024-05-09T06:26:52.133" v="138" actId="14100"/>
          <ac:picMkLst>
            <pc:docMk/>
            <pc:sldMk cId="2897826441" sldId="801"/>
            <ac:picMk id="1026" creationId="{8652FF26-96D2-4A72-B165-5FDCC5D8B77D}"/>
          </ac:picMkLst>
        </pc:picChg>
      </pc:sldChg>
      <pc:sldChg chg="addSp modSp mod">
        <pc:chgData name="Todd Birzer" userId="8117e217f3716a74" providerId="LiveId" clId="{C28C0531-1502-453C-914A-736454D97901}" dt="2024-05-16T06:39:25.720" v="204" actId="1076"/>
        <pc:sldMkLst>
          <pc:docMk/>
          <pc:sldMk cId="1258753005" sldId="3600"/>
        </pc:sldMkLst>
        <pc:spChg chg="add mod">
          <ac:chgData name="Todd Birzer" userId="8117e217f3716a74" providerId="LiveId" clId="{C28C0531-1502-453C-914A-736454D97901}" dt="2024-05-16T06:38:33.911" v="157" actId="1076"/>
          <ac:spMkLst>
            <pc:docMk/>
            <pc:sldMk cId="1258753005" sldId="3600"/>
            <ac:spMk id="3" creationId="{E30063D8-F49D-E441-9668-E1F32FC0FA41}"/>
          </ac:spMkLst>
        </pc:spChg>
        <pc:spChg chg="add mod">
          <ac:chgData name="Todd Birzer" userId="8117e217f3716a74" providerId="LiveId" clId="{C28C0531-1502-453C-914A-736454D97901}" dt="2024-05-16T06:38:37.776" v="158" actId="1076"/>
          <ac:spMkLst>
            <pc:docMk/>
            <pc:sldMk cId="1258753005" sldId="3600"/>
            <ac:spMk id="4" creationId="{06B7EEF8-B379-2F89-BE12-24A41A9D4AC9}"/>
          </ac:spMkLst>
        </pc:spChg>
        <pc:spChg chg="add mod">
          <ac:chgData name="Todd Birzer" userId="8117e217f3716a74" providerId="LiveId" clId="{C28C0531-1502-453C-914A-736454D97901}" dt="2024-05-16T06:38:43.688" v="159" actId="1076"/>
          <ac:spMkLst>
            <pc:docMk/>
            <pc:sldMk cId="1258753005" sldId="3600"/>
            <ac:spMk id="6" creationId="{3DC339C8-1B0C-9CE4-33B0-BE28CE0A7C1E}"/>
          </ac:spMkLst>
        </pc:spChg>
        <pc:spChg chg="add mod">
          <ac:chgData name="Todd Birzer" userId="8117e217f3716a74" providerId="LiveId" clId="{C28C0531-1502-453C-914A-736454D97901}" dt="2024-05-16T06:38:55.842" v="161" actId="1076"/>
          <ac:spMkLst>
            <pc:docMk/>
            <pc:sldMk cId="1258753005" sldId="3600"/>
            <ac:spMk id="7" creationId="{8D8BAD58-C3DC-605A-7E87-64E1B352D32D}"/>
          </ac:spMkLst>
        </pc:spChg>
        <pc:spChg chg="add mod">
          <ac:chgData name="Todd Birzer" userId="8117e217f3716a74" providerId="LiveId" clId="{C28C0531-1502-453C-914A-736454D97901}" dt="2024-05-16T06:39:25.720" v="204" actId="1076"/>
          <ac:spMkLst>
            <pc:docMk/>
            <pc:sldMk cId="1258753005" sldId="3600"/>
            <ac:spMk id="8" creationId="{FFE4AE7D-768E-A15B-6A34-A41051F362B7}"/>
          </ac:spMkLst>
        </pc:spChg>
      </pc:sldChg>
      <pc:sldMasterChg chg="modSp mod">
        <pc:chgData name="Todd Birzer" userId="8117e217f3716a74" providerId="LiveId" clId="{C28C0531-1502-453C-914A-736454D97901}" dt="2024-05-09T06:09:59.093" v="5" actId="207"/>
        <pc:sldMasterMkLst>
          <pc:docMk/>
          <pc:sldMasterMk cId="4205972211" sldId="2147483660"/>
        </pc:sldMasterMkLst>
        <pc:spChg chg="mod">
          <ac:chgData name="Todd Birzer" userId="8117e217f3716a74" providerId="LiveId" clId="{C28C0531-1502-453C-914A-736454D97901}" dt="2024-05-09T06:09:59.093" v="5" actId="207"/>
          <ac:spMkLst>
            <pc:docMk/>
            <pc:sldMasterMk cId="4205972211" sldId="2147483660"/>
            <ac:spMk id="11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99DE34A-B09E-4255-8C69-8449F27E2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924D0EAB-474F-464F-AA7C-928B82A76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A32451FF-D179-4798-9813-165EDCD5F41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75E0615F-E3B3-49F6-A227-2E08AFC9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6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9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5907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1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2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96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5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74294" y="4912668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© Todd Birzer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s/photos/meeting?utm_source=unsplash&amp;utm_medium=referral&amp;utm_content=creditCopyText" TargetMode="External"/><Relationship Id="rId4" Type="http://schemas.openxmlformats.org/officeDocument/2006/relationships/hyperlink" Target="https://unsplash.com/@airfocus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riting on a glass wall&#10;&#10;Description automatically generated">
            <a:extLst>
              <a:ext uri="{FF2B5EF4-FFF2-40B4-BE49-F238E27FC236}">
                <a16:creationId xmlns:a16="http://schemas.microsoft.com/office/drawing/2014/main" id="{E4FE6154-5738-7569-1427-00B3D58F9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9"/>
          <a:stretch/>
        </p:blipFill>
        <p:spPr>
          <a:xfrm>
            <a:off x="0" y="2186"/>
            <a:ext cx="702945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E390F7-C326-AF40-07BB-D9DC2973FC8A}"/>
              </a:ext>
            </a:extLst>
          </p:cNvPr>
          <p:cNvSpPr/>
          <p:nvPr/>
        </p:nvSpPr>
        <p:spPr>
          <a:xfrm>
            <a:off x="5334000" y="0"/>
            <a:ext cx="3810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accent3"/>
                </a:solidFill>
              </a:rPr>
              <a:t>Roadmap styles…</a:t>
            </a:r>
          </a:p>
          <a:p>
            <a:pPr marL="0" indent="0">
              <a:buNone/>
            </a:pPr>
            <a:endParaRPr lang="en-US" sz="2000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Product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Technology / product /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Now, next,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Theme-based</a:t>
            </a:r>
          </a:p>
          <a:p>
            <a:pPr algn="ctr"/>
            <a:endParaRPr lang="en-US" sz="2000" i="1" dirty="0">
              <a:latin typeface="Gill Sans MT" panose="020B0502020104020203" pitchFamily="34" charset="0"/>
            </a:endParaRPr>
          </a:p>
          <a:p>
            <a:pPr algn="ctr"/>
            <a:endParaRPr lang="en-US" sz="2000" i="1" dirty="0">
              <a:latin typeface="Gill Sans MT" panose="020B0502020104020203" pitchFamily="34" charset="0"/>
            </a:endParaRPr>
          </a:p>
          <a:p>
            <a:pPr algn="ctr"/>
            <a:endParaRPr lang="en-US" sz="2000" i="1" dirty="0">
              <a:latin typeface="Gill Sans MT" panose="020B05020201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3E29AB-6493-B81D-3178-4A6C343F7B06}"/>
              </a:ext>
            </a:extLst>
          </p:cNvPr>
          <p:cNvSpPr/>
          <p:nvPr/>
        </p:nvSpPr>
        <p:spPr>
          <a:xfrm>
            <a:off x="0" y="4900564"/>
            <a:ext cx="1473480" cy="218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chemeClr val="bg1"/>
                </a:solidFill>
              </a:rPr>
              <a:t>Photo by </a:t>
            </a:r>
            <a:r>
              <a:rPr lang="en-US" sz="800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airfocus</a:t>
            </a:r>
            <a:r>
              <a:rPr lang="en-US" sz="800" dirty="0">
                <a:solidFill>
                  <a:schemeClr val="bg1"/>
                </a:solidFill>
              </a:rPr>
              <a:t> on </a:t>
            </a:r>
            <a:r>
              <a:rPr lang="en-US" sz="8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endParaRPr lang="en-US" sz="7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4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jor updates to Jira Software's roadmaps - Work Life by Atlassian">
            <a:extLst>
              <a:ext uri="{FF2B5EF4-FFF2-40B4-BE49-F238E27FC236}">
                <a16:creationId xmlns:a16="http://schemas.microsoft.com/office/drawing/2014/main" id="{8652FF26-96D2-4A72-B165-5FDCC5D8B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833" t="12105" r="5833" b="954"/>
          <a:stretch/>
        </p:blipFill>
        <p:spPr bwMode="auto">
          <a:xfrm>
            <a:off x="13741" y="0"/>
            <a:ext cx="9130259" cy="47427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97A79-64CD-DB64-F518-2B93D0B93C15}"/>
              </a:ext>
            </a:extLst>
          </p:cNvPr>
          <p:cNvSpPr/>
          <p:nvPr/>
        </p:nvSpPr>
        <p:spPr>
          <a:xfrm>
            <a:off x="7315200" y="4324350"/>
            <a:ext cx="1655164" cy="5622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Jira</a:t>
            </a:r>
          </a:p>
        </p:txBody>
      </p:sp>
    </p:spTree>
    <p:extLst>
      <p:ext uri="{BB962C8B-B14F-4D97-AF65-F5344CB8AC3E}">
        <p14:creationId xmlns:p14="http://schemas.microsoft.com/office/powerpoint/2010/main" val="28978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1707CD-0783-42CB-8AB8-1380EF8E7AA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578114" y="1100948"/>
            <a:ext cx="4343839" cy="1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C1D5D7-1CB5-4135-8284-86FC0189E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72703"/>
              </p:ext>
            </p:extLst>
          </p:nvPr>
        </p:nvGraphicFramePr>
        <p:xfrm>
          <a:off x="1210828" y="66011"/>
          <a:ext cx="7417176" cy="30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2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4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6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1H 202X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2H 202X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202Y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CC0CD3-794E-4F58-8496-142571F0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79856"/>
              </p:ext>
            </p:extLst>
          </p:nvPr>
        </p:nvGraphicFramePr>
        <p:xfrm>
          <a:off x="609600" y="66011"/>
          <a:ext cx="601228" cy="4855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052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Products</a:t>
                      </a:r>
                    </a:p>
                  </a:txBody>
                  <a:tcPr vert="vert27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Product area 3</a:t>
                      </a:r>
                    </a:p>
                  </a:txBody>
                  <a:tcPr vert="vert27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05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Product area 2</a:t>
                      </a:r>
                    </a:p>
                  </a:txBody>
                  <a:tcPr vert="vert27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05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Product area 1</a:t>
                      </a:r>
                    </a:p>
                  </a:txBody>
                  <a:tcPr vert="vert27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0F60D-4AA5-4342-BA9F-0947B532744A}"/>
              </a:ext>
            </a:extLst>
          </p:cNvPr>
          <p:cNvCxnSpPr>
            <a:cxnSpLocks/>
          </p:cNvCxnSpPr>
          <p:nvPr/>
        </p:nvCxnSpPr>
        <p:spPr>
          <a:xfrm>
            <a:off x="1295400" y="1885950"/>
            <a:ext cx="6934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36D860-6550-4366-81AD-1FDFD962C437}"/>
              </a:ext>
            </a:extLst>
          </p:cNvPr>
          <p:cNvCxnSpPr>
            <a:cxnSpLocks/>
          </p:cNvCxnSpPr>
          <p:nvPr/>
        </p:nvCxnSpPr>
        <p:spPr>
          <a:xfrm>
            <a:off x="1295400" y="4903223"/>
            <a:ext cx="70477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D821D91-F4D8-47DD-8F90-61FEA0640C2F}"/>
              </a:ext>
            </a:extLst>
          </p:cNvPr>
          <p:cNvSpPr/>
          <p:nvPr/>
        </p:nvSpPr>
        <p:spPr>
          <a:xfrm>
            <a:off x="2971800" y="2800870"/>
            <a:ext cx="1134423" cy="375404"/>
          </a:xfrm>
          <a:prstGeom prst="flowChartProcess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Field ID tools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15BB752-5365-4F3A-A461-72A02F8626FB}"/>
              </a:ext>
            </a:extLst>
          </p:cNvPr>
          <p:cNvSpPr/>
          <p:nvPr/>
        </p:nvSpPr>
        <p:spPr>
          <a:xfrm>
            <a:off x="3962400" y="3930605"/>
            <a:ext cx="1241159" cy="304800"/>
          </a:xfrm>
          <a:prstGeom prst="flowChart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Rare bird alerts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2F6F44F5-0677-4465-901F-49ECCE5C479C}"/>
              </a:ext>
            </a:extLst>
          </p:cNvPr>
          <p:cNvSpPr/>
          <p:nvPr/>
        </p:nvSpPr>
        <p:spPr>
          <a:xfrm>
            <a:off x="2336955" y="986648"/>
            <a:ext cx="1241159" cy="228600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CSV data exports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BF3D04-4237-4637-AC3D-212CDA013A24}"/>
              </a:ext>
            </a:extLst>
          </p:cNvPr>
          <p:cNvCxnSpPr>
            <a:cxnSpLocks/>
          </p:cNvCxnSpPr>
          <p:nvPr/>
        </p:nvCxnSpPr>
        <p:spPr>
          <a:xfrm>
            <a:off x="5486400" y="2970732"/>
            <a:ext cx="2856749" cy="1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8E40A0D-CBD4-4455-A874-8F3388196B74}"/>
              </a:ext>
            </a:extLst>
          </p:cNvPr>
          <p:cNvSpPr/>
          <p:nvPr/>
        </p:nvSpPr>
        <p:spPr>
          <a:xfrm>
            <a:off x="1600200" y="4235405"/>
            <a:ext cx="1241159" cy="399438"/>
          </a:xfrm>
          <a:prstGeom prst="flowChart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Profile enhancements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9E18DC78-7D37-46D8-B220-493D9DB16032}"/>
              </a:ext>
            </a:extLst>
          </p:cNvPr>
          <p:cNvSpPr/>
          <p:nvPr/>
        </p:nvSpPr>
        <p:spPr>
          <a:xfrm>
            <a:off x="6553200" y="819150"/>
            <a:ext cx="990600" cy="556056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visualization tools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7D2954EC-42D8-4C90-B387-E51D613C6D76}"/>
              </a:ext>
            </a:extLst>
          </p:cNvPr>
          <p:cNvSpPr/>
          <p:nvPr/>
        </p:nvSpPr>
        <p:spPr>
          <a:xfrm>
            <a:off x="4958960" y="2691906"/>
            <a:ext cx="1476579" cy="583625"/>
          </a:xfrm>
          <a:prstGeom prst="flowChartProcess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Computer vision / AI-driven photo ID (prototype)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EC14316-9572-4793-91F0-D0CC66472163}"/>
              </a:ext>
            </a:extLst>
          </p:cNvPr>
          <p:cNvSpPr/>
          <p:nvPr/>
        </p:nvSpPr>
        <p:spPr>
          <a:xfrm>
            <a:off x="6934200" y="2087178"/>
            <a:ext cx="1241159" cy="421253"/>
          </a:xfrm>
          <a:prstGeom prst="flowChartProcess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Birdsong recording tools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33CC28-52BB-441F-AE6C-433EF2763E8E}"/>
              </a:ext>
            </a:extLst>
          </p:cNvPr>
          <p:cNvCxnSpPr>
            <a:cxnSpLocks/>
          </p:cNvCxnSpPr>
          <p:nvPr/>
        </p:nvCxnSpPr>
        <p:spPr>
          <a:xfrm>
            <a:off x="1295400" y="3409950"/>
            <a:ext cx="6934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533DC4-29DE-D7CE-2E6C-34C5495E2A32}"/>
              </a:ext>
            </a:extLst>
          </p:cNvPr>
          <p:cNvSpPr/>
          <p:nvPr/>
        </p:nvSpPr>
        <p:spPr>
          <a:xfrm>
            <a:off x="7391400" y="4530411"/>
            <a:ext cx="1447800" cy="486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Roadmap by product area</a:t>
            </a:r>
          </a:p>
        </p:txBody>
      </p:sp>
    </p:spTree>
    <p:extLst>
      <p:ext uri="{BB962C8B-B14F-4D97-AF65-F5344CB8AC3E}">
        <p14:creationId xmlns:p14="http://schemas.microsoft.com/office/powerpoint/2010/main" val="285943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4D2CE9-1D01-412B-9984-497BAECBD67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08159" y="2636057"/>
            <a:ext cx="4321441" cy="18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1707CD-0783-42CB-8AB8-1380EF8E7AA8}"/>
              </a:ext>
            </a:extLst>
          </p:cNvPr>
          <p:cNvCxnSpPr>
            <a:cxnSpLocks/>
          </p:cNvCxnSpPr>
          <p:nvPr/>
        </p:nvCxnSpPr>
        <p:spPr>
          <a:xfrm>
            <a:off x="7504575" y="109717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C1D5D7-1CB5-4135-8284-86FC0189E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87937"/>
              </p:ext>
            </p:extLst>
          </p:nvPr>
        </p:nvGraphicFramePr>
        <p:xfrm>
          <a:off x="1063908" y="66012"/>
          <a:ext cx="7411696" cy="30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0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1H 202X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2H 202X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202Y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CC0CD3-794E-4F58-8496-142571F0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81901"/>
              </p:ext>
            </p:extLst>
          </p:nvPr>
        </p:nvGraphicFramePr>
        <p:xfrm>
          <a:off x="762000" y="66012"/>
          <a:ext cx="301908" cy="4855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05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Markets</a:t>
                      </a:r>
                    </a:p>
                  </a:txBody>
                  <a:tcPr vert="vert27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05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Products/services</a:t>
                      </a:r>
                    </a:p>
                  </a:txBody>
                  <a:tcPr vert="vert2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05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Technology platform</a:t>
                      </a:r>
                    </a:p>
                  </a:txBody>
                  <a:tcPr vert="vert27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0F60D-4AA5-4342-BA9F-0947B532744A}"/>
              </a:ext>
            </a:extLst>
          </p:cNvPr>
          <p:cNvCxnSpPr>
            <a:cxnSpLocks/>
          </p:cNvCxnSpPr>
          <p:nvPr/>
        </p:nvCxnSpPr>
        <p:spPr>
          <a:xfrm>
            <a:off x="1143000" y="1885950"/>
            <a:ext cx="6781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3DDEB2-DEA3-4707-A298-4779944A54C3}"/>
              </a:ext>
            </a:extLst>
          </p:cNvPr>
          <p:cNvCxnSpPr>
            <a:cxnSpLocks/>
          </p:cNvCxnSpPr>
          <p:nvPr/>
        </p:nvCxnSpPr>
        <p:spPr>
          <a:xfrm>
            <a:off x="1143000" y="3409950"/>
            <a:ext cx="70477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36D860-6550-4366-81AD-1FDFD962C437}"/>
              </a:ext>
            </a:extLst>
          </p:cNvPr>
          <p:cNvCxnSpPr>
            <a:cxnSpLocks/>
          </p:cNvCxnSpPr>
          <p:nvPr/>
        </p:nvCxnSpPr>
        <p:spPr>
          <a:xfrm flipV="1">
            <a:off x="1104450" y="4915204"/>
            <a:ext cx="7126843" cy="187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D821D91-F4D8-47DD-8F90-61FEA0640C2F}"/>
              </a:ext>
            </a:extLst>
          </p:cNvPr>
          <p:cNvSpPr/>
          <p:nvPr/>
        </p:nvSpPr>
        <p:spPr>
          <a:xfrm>
            <a:off x="2057400" y="3867150"/>
            <a:ext cx="1134423" cy="627061"/>
          </a:xfrm>
          <a:prstGeom prst="flowChart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Field identification engine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BF3D04-4237-4637-AC3D-212CDA013A2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91823" y="4180681"/>
            <a:ext cx="4998926" cy="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8E40A0D-CBD4-4455-A874-8F3388196B74}"/>
              </a:ext>
            </a:extLst>
          </p:cNvPr>
          <p:cNvSpPr/>
          <p:nvPr/>
        </p:nvSpPr>
        <p:spPr>
          <a:xfrm>
            <a:off x="2667000" y="2436338"/>
            <a:ext cx="1241159" cy="399438"/>
          </a:xfrm>
          <a:prstGeom prst="flowChartProcess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Field ID tool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9E18DC78-7D37-46D8-B220-493D9DB16032}"/>
              </a:ext>
            </a:extLst>
          </p:cNvPr>
          <p:cNvSpPr/>
          <p:nvPr/>
        </p:nvSpPr>
        <p:spPr>
          <a:xfrm>
            <a:off x="6513975" y="819150"/>
            <a:ext cx="990600" cy="556056"/>
          </a:xfrm>
          <a:prstGeom prst="flowChart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r>
              <a:rPr lang="en-US" sz="1200" baseline="30000" dirty="0"/>
              <a:t>st</a:t>
            </a:r>
            <a:r>
              <a:rPr lang="en-US" sz="1200" dirty="0"/>
              <a:t> time birdwatchers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7D2954EC-42D8-4C90-B387-E51D613C6D76}"/>
              </a:ext>
            </a:extLst>
          </p:cNvPr>
          <p:cNvSpPr/>
          <p:nvPr/>
        </p:nvSpPr>
        <p:spPr>
          <a:xfrm>
            <a:off x="5638800" y="3893125"/>
            <a:ext cx="1476579" cy="583625"/>
          </a:xfrm>
          <a:prstGeom prst="flowChart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Computer vision / AI-driven photo ID (prototype)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C20114-C171-4052-8E65-90E5B5F90900}"/>
              </a:ext>
            </a:extLst>
          </p:cNvPr>
          <p:cNvSpPr/>
          <p:nvPr/>
        </p:nvSpPr>
        <p:spPr>
          <a:xfrm>
            <a:off x="2590800" y="2966720"/>
            <a:ext cx="447040" cy="792480"/>
          </a:xfrm>
          <a:custGeom>
            <a:avLst/>
            <a:gdLst>
              <a:gd name="connsiteX0" fmla="*/ 0 w 447040"/>
              <a:gd name="connsiteY0" fmla="*/ 792480 h 792480"/>
              <a:gd name="connsiteX1" fmla="*/ 304800 w 447040"/>
              <a:gd name="connsiteY1" fmla="*/ 433493 h 792480"/>
              <a:gd name="connsiteX2" fmla="*/ 447040 w 447040"/>
              <a:gd name="connsiteY2" fmla="*/ 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" h="792480">
                <a:moveTo>
                  <a:pt x="0" y="792480"/>
                </a:moveTo>
                <a:cubicBezTo>
                  <a:pt x="115146" y="679026"/>
                  <a:pt x="230293" y="565573"/>
                  <a:pt x="304800" y="433493"/>
                </a:cubicBezTo>
                <a:cubicBezTo>
                  <a:pt x="379307" y="301413"/>
                  <a:pt x="413173" y="150706"/>
                  <a:pt x="447040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EF73B9-3F51-4F2D-BBBC-756B9FAAB137}"/>
              </a:ext>
            </a:extLst>
          </p:cNvPr>
          <p:cNvSpPr/>
          <p:nvPr/>
        </p:nvSpPr>
        <p:spPr>
          <a:xfrm>
            <a:off x="6341255" y="1557867"/>
            <a:ext cx="650240" cy="2201333"/>
          </a:xfrm>
          <a:custGeom>
            <a:avLst/>
            <a:gdLst>
              <a:gd name="connsiteX0" fmla="*/ 0 w 650240"/>
              <a:gd name="connsiteY0" fmla="*/ 2201333 h 2201333"/>
              <a:gd name="connsiteX1" fmla="*/ 426720 w 650240"/>
              <a:gd name="connsiteY1" fmla="*/ 1144693 h 2201333"/>
              <a:gd name="connsiteX2" fmla="*/ 650240 w 650240"/>
              <a:gd name="connsiteY2" fmla="*/ 0 h 220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2201333">
                <a:moveTo>
                  <a:pt x="0" y="2201333"/>
                </a:moveTo>
                <a:cubicBezTo>
                  <a:pt x="159173" y="1856457"/>
                  <a:pt x="318347" y="1511582"/>
                  <a:pt x="426720" y="1144693"/>
                </a:cubicBezTo>
                <a:cubicBezTo>
                  <a:pt x="535093" y="777804"/>
                  <a:pt x="592666" y="388902"/>
                  <a:pt x="650240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B0110381-7208-4901-B0AB-D823A9CC2B24}"/>
              </a:ext>
            </a:extLst>
          </p:cNvPr>
          <p:cNvSpPr/>
          <p:nvPr/>
        </p:nvSpPr>
        <p:spPr>
          <a:xfrm>
            <a:off x="6111016" y="2432868"/>
            <a:ext cx="1241159" cy="399438"/>
          </a:xfrm>
          <a:prstGeom prst="flowChartProcess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Photo ID tool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B76B18-5FDC-AD5C-3707-5D99CAFC5A5C}"/>
              </a:ext>
            </a:extLst>
          </p:cNvPr>
          <p:cNvSpPr/>
          <p:nvPr/>
        </p:nvSpPr>
        <p:spPr>
          <a:xfrm>
            <a:off x="6896100" y="4591468"/>
            <a:ext cx="2057400" cy="486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Technology to products to markets roadmap</a:t>
            </a:r>
          </a:p>
        </p:txBody>
      </p:sp>
    </p:spTree>
    <p:extLst>
      <p:ext uri="{BB962C8B-B14F-4D97-AF65-F5344CB8AC3E}">
        <p14:creationId xmlns:p14="http://schemas.microsoft.com/office/powerpoint/2010/main" val="43005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A45DC0-538D-7D37-EA91-1A4178A98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533126"/>
              </p:ext>
            </p:extLst>
          </p:nvPr>
        </p:nvGraphicFramePr>
        <p:xfrm>
          <a:off x="685800" y="971550"/>
          <a:ext cx="7772400" cy="3072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787644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27843552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3461055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This year</a:t>
                      </a:r>
                    </a:p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(Apr-June)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This year</a:t>
                      </a:r>
                    </a:p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(July-Dec)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Next year</a:t>
                      </a:r>
                    </a:p>
                    <a:p>
                      <a:endParaRPr lang="en-US" sz="1200" b="1" dirty="0">
                        <a:solidFill>
                          <a:schemeClr val="bg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endParaRPr lang="en-US" sz="1200" b="0" i="1" dirty="0">
                        <a:solidFill>
                          <a:schemeClr val="bg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04282"/>
                  </a:ext>
                </a:extLst>
              </a:tr>
              <a:tr h="24552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AI-driven photo identification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(North America, Europe, Asia, Australia)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AI-driven photo identification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(South America)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Population trend data access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 scientists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Local bird names for South America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Guided walkthrough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for first time users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Photo, video, and audio library access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 scientists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704723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B6A5AA-A691-4F7D-7DD2-515D0C6C5E79}"/>
              </a:ext>
            </a:extLst>
          </p:cNvPr>
          <p:cNvSpPr txBox="1"/>
          <p:nvPr/>
        </p:nvSpPr>
        <p:spPr>
          <a:xfrm>
            <a:off x="7602596" y="4921588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only, not real data!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EA454F-626D-0512-3BAD-28672A8E9CFC}"/>
              </a:ext>
            </a:extLst>
          </p:cNvPr>
          <p:cNvSpPr/>
          <p:nvPr/>
        </p:nvSpPr>
        <p:spPr>
          <a:xfrm>
            <a:off x="7391400" y="4324350"/>
            <a:ext cx="1447800" cy="486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Now, next, later roadmap</a:t>
            </a:r>
          </a:p>
        </p:txBody>
      </p:sp>
    </p:spTree>
    <p:extLst>
      <p:ext uri="{BB962C8B-B14F-4D97-AF65-F5344CB8AC3E}">
        <p14:creationId xmlns:p14="http://schemas.microsoft.com/office/powerpoint/2010/main" val="359725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A45DC0-538D-7D37-EA91-1A4178A98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366319"/>
              </p:ext>
            </p:extLst>
          </p:nvPr>
        </p:nvGraphicFramePr>
        <p:xfrm>
          <a:off x="457200" y="742950"/>
          <a:ext cx="8451010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585">
                  <a:extLst>
                    <a:ext uri="{9D8B030D-6E8A-4147-A177-3AD203B41FA5}">
                      <a16:colId xmlns:a16="http://schemas.microsoft.com/office/drawing/2014/main" val="2491677649"/>
                    </a:ext>
                  </a:extLst>
                </a:gridCol>
                <a:gridCol w="2273475">
                  <a:extLst>
                    <a:ext uri="{9D8B030D-6E8A-4147-A177-3AD203B41FA5}">
                      <a16:colId xmlns:a16="http://schemas.microsoft.com/office/drawing/2014/main" val="1578764402"/>
                    </a:ext>
                  </a:extLst>
                </a:gridCol>
                <a:gridCol w="2273475">
                  <a:extLst>
                    <a:ext uri="{9D8B030D-6E8A-4147-A177-3AD203B41FA5}">
                      <a16:colId xmlns:a16="http://schemas.microsoft.com/office/drawing/2014/main" val="4278435527"/>
                    </a:ext>
                  </a:extLst>
                </a:gridCol>
                <a:gridCol w="2273475">
                  <a:extLst>
                    <a:ext uri="{9D8B030D-6E8A-4147-A177-3AD203B41FA5}">
                      <a16:colId xmlns:a16="http://schemas.microsoft.com/office/drawing/2014/main" val="3346105543"/>
                    </a:ext>
                  </a:extLst>
                </a:gridCol>
              </a:tblGrid>
              <a:tr h="9238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This year</a:t>
                      </a:r>
                    </a:p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(July-Dec)</a:t>
                      </a:r>
                    </a:p>
                    <a:p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Help first-time users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Next year</a:t>
                      </a:r>
                    </a:p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(Jan-June)</a:t>
                      </a:r>
                    </a:p>
                    <a:p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Make eBird more useful to scientists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Next year</a:t>
                      </a:r>
                    </a:p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(July-Dec)</a:t>
                      </a:r>
                    </a:p>
                    <a:p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Expand eBird usage in countries with high bird diversity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04282"/>
                  </a:ext>
                </a:extLst>
              </a:tr>
              <a:tr h="1209754"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Description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Help our first-time users have a great experience, returning for their second and third checklist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Make it easy for scientists to use our data for their research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Make eBird more attractive to birdwatchers in countries with high bird diversity, but low eBird usage (Columbia, Peru, Ecuador, and Brazil)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237846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New features, products, or services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Guided walkthrough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for first time users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AI-driven photo identification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(North America, Europe, Asia, Australia)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Photo, video, and audio library access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 scientists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Population trend data access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 scientists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AI-driven photo identification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(South America)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Local bird names for South America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72340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121648-3731-E5AD-A65A-9CEEC1FDD410}"/>
              </a:ext>
            </a:extLst>
          </p:cNvPr>
          <p:cNvSpPr/>
          <p:nvPr/>
        </p:nvSpPr>
        <p:spPr>
          <a:xfrm>
            <a:off x="7010400" y="4476750"/>
            <a:ext cx="1981200" cy="4860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Roadmap with major strategic themes</a:t>
            </a:r>
          </a:p>
        </p:txBody>
      </p:sp>
      <p:sp>
        <p:nvSpPr>
          <p:cNvPr id="3" name="Flowchart: Merge 2">
            <a:extLst>
              <a:ext uri="{FF2B5EF4-FFF2-40B4-BE49-F238E27FC236}">
                <a16:creationId xmlns:a16="http://schemas.microsoft.com/office/drawing/2014/main" id="{E30063D8-F49D-E441-9668-E1F32FC0FA41}"/>
              </a:ext>
            </a:extLst>
          </p:cNvPr>
          <p:cNvSpPr/>
          <p:nvPr/>
        </p:nvSpPr>
        <p:spPr>
          <a:xfrm>
            <a:off x="4128113" y="612723"/>
            <a:ext cx="302175" cy="245837"/>
          </a:xfrm>
          <a:prstGeom prst="flowChartMerg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Flowchart: Merge 3">
            <a:extLst>
              <a:ext uri="{FF2B5EF4-FFF2-40B4-BE49-F238E27FC236}">
                <a16:creationId xmlns:a16="http://schemas.microsoft.com/office/drawing/2014/main" id="{06B7EEF8-B379-2F89-BE12-24A41A9D4AC9}"/>
              </a:ext>
            </a:extLst>
          </p:cNvPr>
          <p:cNvSpPr/>
          <p:nvPr/>
        </p:nvSpPr>
        <p:spPr>
          <a:xfrm>
            <a:off x="6400800" y="612722"/>
            <a:ext cx="302175" cy="245837"/>
          </a:xfrm>
          <a:prstGeom prst="flowChartMerg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lowchart: Merge 5">
            <a:extLst>
              <a:ext uri="{FF2B5EF4-FFF2-40B4-BE49-F238E27FC236}">
                <a16:creationId xmlns:a16="http://schemas.microsoft.com/office/drawing/2014/main" id="{3DC339C8-1B0C-9CE4-33B0-BE28CE0A7C1E}"/>
              </a:ext>
            </a:extLst>
          </p:cNvPr>
          <p:cNvSpPr/>
          <p:nvPr/>
        </p:nvSpPr>
        <p:spPr>
          <a:xfrm>
            <a:off x="8647730" y="620031"/>
            <a:ext cx="302175" cy="245837"/>
          </a:xfrm>
          <a:prstGeom prst="flowChartMerg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lowchart: Merge 6">
            <a:extLst>
              <a:ext uri="{FF2B5EF4-FFF2-40B4-BE49-F238E27FC236}">
                <a16:creationId xmlns:a16="http://schemas.microsoft.com/office/drawing/2014/main" id="{8D8BAD58-C3DC-605A-7E87-64E1B352D32D}"/>
              </a:ext>
            </a:extLst>
          </p:cNvPr>
          <p:cNvSpPr/>
          <p:nvPr/>
        </p:nvSpPr>
        <p:spPr>
          <a:xfrm>
            <a:off x="609600" y="4746365"/>
            <a:ext cx="302175" cy="245837"/>
          </a:xfrm>
          <a:prstGeom prst="flowChartMerg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4AE7D-768E-A15B-6A34-A41051F362B7}"/>
              </a:ext>
            </a:extLst>
          </p:cNvPr>
          <p:cNvSpPr txBox="1"/>
          <p:nvPr/>
        </p:nvSpPr>
        <p:spPr>
          <a:xfrm>
            <a:off x="838200" y="4773825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Major launch opportunity</a:t>
            </a:r>
          </a:p>
        </p:txBody>
      </p:sp>
    </p:spTree>
    <p:extLst>
      <p:ext uri="{BB962C8B-B14F-4D97-AF65-F5344CB8AC3E}">
        <p14:creationId xmlns:p14="http://schemas.microsoft.com/office/powerpoint/2010/main" val="125875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product roadmap?">
            <a:extLst>
              <a:ext uri="{FF2B5EF4-FFF2-40B4-BE49-F238E27FC236}">
                <a16:creationId xmlns:a16="http://schemas.microsoft.com/office/drawing/2014/main" id="{2AC7A1AF-C8C5-4F32-A6DF-5464F3E8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6871"/>
            <a:ext cx="9144000" cy="49609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F3F56A-E28B-BF20-078E-988D38C206F1}"/>
              </a:ext>
            </a:extLst>
          </p:cNvPr>
          <p:cNvSpPr/>
          <p:nvPr/>
        </p:nvSpPr>
        <p:spPr>
          <a:xfrm>
            <a:off x="7315200" y="4324350"/>
            <a:ext cx="1655164" cy="5622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Aha!</a:t>
            </a:r>
          </a:p>
        </p:txBody>
      </p:sp>
    </p:spTree>
    <p:extLst>
      <p:ext uri="{BB962C8B-B14F-4D97-AF65-F5344CB8AC3E}">
        <p14:creationId xmlns:p14="http://schemas.microsoft.com/office/powerpoint/2010/main" val="148147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8434-4D13-487A-A51D-43FE78FC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0" y="1428750"/>
            <a:ext cx="2285999" cy="8429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ProductPlan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ADA0B-FCB8-5F09-5F09-1DA177D28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6"/>
            <a:ext cx="9144000" cy="41964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B88085-60B0-D7A3-809C-6942FDD73177}"/>
              </a:ext>
            </a:extLst>
          </p:cNvPr>
          <p:cNvSpPr/>
          <p:nvPr/>
        </p:nvSpPr>
        <p:spPr>
          <a:xfrm>
            <a:off x="7315200" y="4324350"/>
            <a:ext cx="1655164" cy="5622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ProductPlan</a:t>
            </a:r>
          </a:p>
        </p:txBody>
      </p:sp>
    </p:spTree>
    <p:extLst>
      <p:ext uri="{BB962C8B-B14F-4D97-AF65-F5344CB8AC3E}">
        <p14:creationId xmlns:p14="http://schemas.microsoft.com/office/powerpoint/2010/main" val="127609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365E4-9014-7A2D-3F21-9C7AB3274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49" y="0"/>
            <a:ext cx="8227102" cy="511213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D40511-E684-1E1E-22A1-39C93C0664FE}"/>
              </a:ext>
            </a:extLst>
          </p:cNvPr>
          <p:cNvSpPr/>
          <p:nvPr/>
        </p:nvSpPr>
        <p:spPr>
          <a:xfrm>
            <a:off x="6934200" y="4171950"/>
            <a:ext cx="2036164" cy="7146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 Strategic Roadmaps</a:t>
            </a:r>
          </a:p>
        </p:txBody>
      </p:sp>
    </p:spTree>
    <p:extLst>
      <p:ext uri="{BB962C8B-B14F-4D97-AF65-F5344CB8AC3E}">
        <p14:creationId xmlns:p14="http://schemas.microsoft.com/office/powerpoint/2010/main" val="280407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3E392F-BF8A-4A3A-903E-CAF2C1CE68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923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449C03-EE1A-E6B4-5641-9C72778E1A62}"/>
              </a:ext>
            </a:extLst>
          </p:cNvPr>
          <p:cNvSpPr/>
          <p:nvPr/>
        </p:nvSpPr>
        <p:spPr>
          <a:xfrm>
            <a:off x="7315200" y="4324350"/>
            <a:ext cx="1655164" cy="5622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7484</TotalTime>
  <Words>347</Words>
  <Application>Microsoft Office PowerPoint</Application>
  <PresentationFormat>On-screen Show (16:9)</PresentationFormat>
  <Paragraphs>90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Open 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ProductPlan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Birzer</dc:creator>
  <cp:lastModifiedBy>Todd Birzer</cp:lastModifiedBy>
  <cp:revision>115</cp:revision>
  <cp:lastPrinted>2017-10-02T21:24:51Z</cp:lastPrinted>
  <dcterms:created xsi:type="dcterms:W3CDTF">2013-06-03T23:28:22Z</dcterms:created>
  <dcterms:modified xsi:type="dcterms:W3CDTF">2024-08-05T05:41:39Z</dcterms:modified>
</cp:coreProperties>
</file>