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E83068-CB0E-4867-A2FC-9A13399DC925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779C1F-52D7-4399-ABBB-8B44EC3AA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9144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learning for Tic </a:t>
            </a:r>
            <a:r>
              <a:rPr lang="en-US" sz="5400" dirty="0" err="1" smtClean="0"/>
              <a:t>Tac</a:t>
            </a:r>
            <a:r>
              <a:rPr lang="en-US" sz="5400" dirty="0" smtClean="0"/>
              <a:t> Toe</a:t>
            </a:r>
            <a:endParaRPr lang="en-US" sz="5400" dirty="0"/>
          </a:p>
        </p:txBody>
      </p:sp>
      <p:pic>
        <p:nvPicPr>
          <p:cNvPr id="6" name="Picture 5" descr="reinforcement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4125498" cy="4248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Q-learning is a model-free </a:t>
            </a:r>
            <a:r>
              <a:rPr lang="en-US" sz="2400" dirty="0" err="1" smtClean="0"/>
              <a:t>reinforcemen</a:t>
            </a:r>
            <a:r>
              <a:rPr lang="en-US" sz="2400" dirty="0" smtClean="0"/>
              <a:t> learning technique. Specifically, Q-learning can be used to find an optimal action-selection policy for any given (finite) Markov decision process(MDP). It works by learning an action-value function, often denoted by Q(</a:t>
            </a:r>
            <a:r>
              <a:rPr lang="en-US" sz="2400" dirty="0" err="1" smtClean="0"/>
              <a:t>s,a</a:t>
            </a:r>
            <a:r>
              <a:rPr lang="en-US" sz="2400" dirty="0" smtClean="0"/>
              <a:t>), which ultimately gives the expected utility of taking a given action in a given state , and following an optimal policy thereafter</a:t>
            </a:r>
          </a:p>
          <a:p>
            <a:pPr>
              <a:buNone/>
            </a:pPr>
            <a:r>
              <a:rPr lang="en-US" sz="2400" dirty="0" smtClean="0"/>
              <a:t>     </a:t>
            </a:r>
            <a:endParaRPr lang="en-US" sz="2400" dirty="0"/>
          </a:p>
        </p:txBody>
      </p:sp>
      <p:pic>
        <p:nvPicPr>
          <p:cNvPr id="5" name="Picture 4" descr="fu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0"/>
            <a:ext cx="89916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1: From now state, find action to maximum Q(</a:t>
            </a:r>
            <a:r>
              <a:rPr lang="en-US" sz="2400" dirty="0" err="1" smtClean="0"/>
              <a:t>state,action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Step 2: </a:t>
            </a:r>
            <a:r>
              <a:rPr lang="en-US" sz="2400" dirty="0" err="1" smtClean="0"/>
              <a:t>Excute</a:t>
            </a:r>
            <a:r>
              <a:rPr lang="en-US" sz="2400" dirty="0" smtClean="0"/>
              <a:t> action. </a:t>
            </a:r>
          </a:p>
          <a:p>
            <a:pPr>
              <a:buNone/>
            </a:pPr>
            <a:r>
              <a:rPr lang="en-US" sz="2400" dirty="0" smtClean="0"/>
              <a:t> if match win, reward =1</a:t>
            </a:r>
          </a:p>
          <a:p>
            <a:pPr>
              <a:buNone/>
            </a:pPr>
            <a:r>
              <a:rPr lang="en-US" sz="2400" dirty="0" smtClean="0"/>
              <a:t> if match loss, reward=-1</a:t>
            </a:r>
          </a:p>
          <a:p>
            <a:pPr>
              <a:buNone/>
            </a:pPr>
            <a:r>
              <a:rPr lang="en-US" sz="2400" dirty="0" smtClean="0"/>
              <a:t> if match draw, reward=0</a:t>
            </a:r>
          </a:p>
          <a:p>
            <a:pPr>
              <a:buNone/>
            </a:pPr>
            <a:r>
              <a:rPr lang="en-US" sz="2400" dirty="0" smtClean="0"/>
              <a:t> Update Q(</a:t>
            </a:r>
            <a:r>
              <a:rPr lang="en-US" sz="2400" dirty="0" err="1" smtClean="0"/>
              <a:t>state,action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Step 3: Update state after every action</a:t>
            </a:r>
          </a:p>
          <a:p>
            <a:pPr>
              <a:buNone/>
            </a:pPr>
            <a:r>
              <a:rPr lang="en-US" sz="2400" dirty="0" smtClean="0"/>
              <a:t>Loop while </a:t>
            </a:r>
            <a:r>
              <a:rPr lang="en-US" sz="2400" dirty="0" err="1" smtClean="0"/>
              <a:t>match.done</a:t>
            </a:r>
            <a:r>
              <a:rPr lang="en-US" sz="2400" dirty="0" smtClean="0"/>
              <a:t>==False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Result after 10000 match.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Pl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848600" cy="5886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</TotalTime>
  <Words>71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2018-01-29T10:26:38Z</dcterms:created>
  <dcterms:modified xsi:type="dcterms:W3CDTF">2018-01-29T10:51:23Z</dcterms:modified>
</cp:coreProperties>
</file>