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563128" y="12504623"/>
            <a:ext cx="10298908" cy="298584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208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565546" y="9251957"/>
            <a:ext cx="10298908" cy="1816085"/>
          </a:xfrm>
          <a:prstGeom prst="rect">
            <a:avLst/>
          </a:prstGeom>
        </p:spPr>
        <p:txBody>
          <a:bodyPr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565546" y="7449653"/>
            <a:ext cx="10298908" cy="3394493"/>
          </a:xfrm>
          <a:prstGeom prst="rect">
            <a:avLst/>
          </a:prstGeom>
        </p:spPr>
        <p:txBody>
          <a:bodyPr anchor="b"/>
          <a:lstStyle>
            <a:lvl1pPr algn="ctr" defTabSz="3612353">
              <a:lnSpc>
                <a:spcPct val="80000"/>
              </a:lnSpc>
              <a:defRPr spc="-369" sz="37000"/>
            </a:lvl1pPr>
            <a:lvl2pPr algn="ctr" defTabSz="3612353">
              <a:lnSpc>
                <a:spcPct val="80000"/>
              </a:lnSpc>
              <a:defRPr spc="-369" sz="37000"/>
            </a:lvl2pPr>
            <a:lvl3pPr algn="ctr" defTabSz="3612353">
              <a:lnSpc>
                <a:spcPct val="80000"/>
              </a:lnSpc>
              <a:defRPr spc="-369" sz="37000"/>
            </a:lvl3pPr>
            <a:lvl4pPr algn="ctr" defTabSz="3612353">
              <a:lnSpc>
                <a:spcPct val="80000"/>
              </a:lnSpc>
              <a:defRPr spc="-369" sz="37000"/>
            </a:lvl4pPr>
            <a:lvl5pPr algn="ctr" defTabSz="3612353">
              <a:lnSpc>
                <a:spcPct val="80000"/>
              </a:lnSpc>
              <a:defRPr spc="-369" sz="37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565546" y="10818209"/>
            <a:ext cx="10298908" cy="438178"/>
          </a:xfrm>
          <a:prstGeom prst="rect">
            <a:avLst/>
          </a:prstGeom>
        </p:spPr>
        <p:txBody>
          <a:bodyPr lIns="21431" tIns="21431" rIns="21431" bIns="21431"/>
          <a:lstStyle>
            <a:lvl1pPr algn="ctr" defTabSz="489185">
              <a:defRPr sz="3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139074" y="11949431"/>
            <a:ext cx="9468775" cy="298585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208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quarter" idx="1" hasCustomPrompt="1"/>
          </p:nvPr>
        </p:nvSpPr>
        <p:spPr>
          <a:xfrm>
            <a:off x="822151" y="9260871"/>
            <a:ext cx="9785698" cy="1798257"/>
          </a:xfrm>
          <a:prstGeom prst="rect">
            <a:avLst/>
          </a:prstGeom>
        </p:spPr>
        <p:txBody>
          <a:bodyPr/>
          <a:lstStyle>
            <a:lvl1pPr marL="946552" indent="-696148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946552" indent="-238948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946552" indent="218251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946552" indent="675451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946552" indent="1132651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7387828" y="7421562"/>
            <a:ext cx="3487078" cy="27889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quarter" idx="22"/>
          </p:nvPr>
        </p:nvSpPr>
        <p:spPr>
          <a:xfrm>
            <a:off x="6328171" y="8810128"/>
            <a:ext cx="4893470" cy="56953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sz="quarter" idx="23"/>
          </p:nvPr>
        </p:nvSpPr>
        <p:spPr>
          <a:xfrm>
            <a:off x="-65485" y="7177484"/>
            <a:ext cx="7786689" cy="58400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625079" y="4355703"/>
            <a:ext cx="12680158" cy="10144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541735" y="6338093"/>
            <a:ext cx="12537282" cy="7508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565546" y="10285015"/>
            <a:ext cx="10298908" cy="2178845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566104" y="7463814"/>
            <a:ext cx="10297792" cy="298585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208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565546" y="12387457"/>
            <a:ext cx="10298908" cy="523572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sz="quarter" idx="21"/>
          </p:nvPr>
        </p:nvSpPr>
        <p:spPr>
          <a:xfrm>
            <a:off x="5143500" y="6850062"/>
            <a:ext cx="5692893" cy="6625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565546" y="7540625"/>
            <a:ext cx="4583908" cy="2757316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565546" y="10254957"/>
            <a:ext cx="4583908" cy="2524418"/>
          </a:xfrm>
          <a:prstGeom prst="rect">
            <a:avLst/>
          </a:prstGeom>
        </p:spPr>
        <p:txBody>
          <a:bodyPr/>
          <a:lstStyle/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98317" y="12809830"/>
            <a:ext cx="427508" cy="44478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1796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565546" y="8057638"/>
            <a:ext cx="10298908" cy="438178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32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sz="quarter" idx="1" hasCustomPrompt="1"/>
          </p:nvPr>
        </p:nvSpPr>
        <p:spPr>
          <a:xfrm>
            <a:off x="565546" y="8936798"/>
            <a:ext cx="10298908" cy="3870006"/>
          </a:xfrm>
          <a:prstGeom prst="rect">
            <a:avLst/>
          </a:prstGeom>
        </p:spPr>
        <p:txBody>
          <a:bodyPr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565546" y="8936798"/>
            <a:ext cx="10298908" cy="3870006"/>
          </a:xfrm>
          <a:prstGeom prst="rect">
            <a:avLst/>
          </a:prstGeom>
        </p:spPr>
        <p:txBody>
          <a:bodyPr numCol="2" spcCol="514945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565546" y="8057638"/>
            <a:ext cx="4583908" cy="438178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32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quarter" idx="1" hasCustomPrompt="1"/>
          </p:nvPr>
        </p:nvSpPr>
        <p:spPr>
          <a:xfrm>
            <a:off x="565546" y="8936798"/>
            <a:ext cx="4583908" cy="3870296"/>
          </a:xfrm>
          <a:prstGeom prst="rect">
            <a:avLst/>
          </a:prstGeom>
        </p:spPr>
        <p:txBody>
          <a:bodyPr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sz="quarter" idx="22"/>
          </p:nvPr>
        </p:nvSpPr>
        <p:spPr>
          <a:xfrm>
            <a:off x="5715000" y="6754407"/>
            <a:ext cx="5117285" cy="68230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565546" y="7451328"/>
            <a:ext cx="4583908" cy="67270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565545" y="9070578"/>
            <a:ext cx="10298909" cy="2178844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98317" y="12809830"/>
            <a:ext cx="427508" cy="44478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2633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565546" y="8057638"/>
            <a:ext cx="10298908" cy="438178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32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565546" y="7451328"/>
            <a:ext cx="10298908" cy="67270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565546" y="8057638"/>
            <a:ext cx="10298908" cy="438178"/>
          </a:xfrm>
          <a:prstGeom prst="rect">
            <a:avLst/>
          </a:prstGeom>
        </p:spPr>
        <p:txBody>
          <a:bodyPr lIns="21431" tIns="21431" rIns="21431" bIns="21431"/>
          <a:lstStyle>
            <a:lvl1pPr defTabSz="489185">
              <a:defRPr sz="320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sz="quarter" idx="1" hasCustomPrompt="1"/>
          </p:nvPr>
        </p:nvSpPr>
        <p:spPr>
          <a:xfrm>
            <a:off x="565546" y="8936798"/>
            <a:ext cx="10298908" cy="3870006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defRPr b="0" spc="-79"/>
            </a:lvl1pPr>
            <a:lvl2pPr>
              <a:spcBef>
                <a:spcPts val="2600"/>
              </a:spcBef>
              <a:defRPr b="0" spc="-79"/>
            </a:lvl2pPr>
            <a:lvl3pPr>
              <a:spcBef>
                <a:spcPts val="2600"/>
              </a:spcBef>
              <a:defRPr b="0" spc="-79"/>
            </a:lvl3pPr>
            <a:lvl4pPr>
              <a:spcBef>
                <a:spcPts val="2600"/>
              </a:spcBef>
              <a:defRPr b="0" spc="-79"/>
            </a:lvl4pPr>
            <a:lvl5pPr>
              <a:spcBef>
                <a:spcPts val="2600"/>
              </a:spcBef>
              <a:defRPr b="0" spc="-79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/>
          <p:nvPr>
            <p:ph type="title" hasCustomPrompt="1"/>
          </p:nvPr>
        </p:nvSpPr>
        <p:spPr>
          <a:xfrm>
            <a:off x="565545" y="8152339"/>
            <a:ext cx="10298909" cy="2178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563129" y="10331183"/>
            <a:ext cx="10298907" cy="8929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>
            <a:normAutofit fontScale="100000" lnSpcReduction="0"/>
          </a:bodyPr>
          <a:lstStyle/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98317" y="12807845"/>
            <a:ext cx="427508" cy="444781"/>
          </a:xfrm>
          <a:prstGeom prst="rect">
            <a:avLst/>
          </a:prstGeom>
          <a:ln w="3175">
            <a:miter lim="400000"/>
          </a:ln>
        </p:spPr>
        <p:txBody>
          <a:bodyPr wrap="none" lIns="23812" tIns="23812" rIns="23812" bIns="23812" anchor="b">
            <a:spAutoFit/>
          </a:bodyPr>
          <a:lstStyle>
            <a:lvl1pPr defTabSz="865481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22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6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FC4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서리가 둥근 직사각형"/>
          <p:cNvSpPr/>
          <p:nvPr/>
        </p:nvSpPr>
        <p:spPr>
          <a:xfrm>
            <a:off x="406098" y="4379896"/>
            <a:ext cx="10629823" cy="15572892"/>
          </a:xfrm>
          <a:prstGeom prst="roundRect">
            <a:avLst>
              <a:gd name="adj" fmla="val 13078"/>
            </a:avLst>
          </a:prstGeom>
          <a:solidFill>
            <a:srgbClr val="FFFFFF">
              <a:alpha val="45433"/>
            </a:srgbClr>
          </a:solidFill>
          <a:ln w="3175">
            <a:miter lim="400000"/>
          </a:ln>
        </p:spPr>
        <p:txBody>
          <a:bodyPr lIns="23812" tIns="23812" rIns="23812" bIns="23812" anchor="ctr"/>
          <a:lstStyle/>
          <a:p>
            <a:pPr defTabSz="1222962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152" name="표"/>
          <p:cNvGraphicFramePr/>
          <p:nvPr/>
        </p:nvGraphicFramePr>
        <p:xfrm>
          <a:off x="1225946" y="5002041"/>
          <a:ext cx="8981283" cy="14314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2309088"/>
                <a:gridCol w="2309088"/>
              </a:tblGrid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벧후 3장 - 요.일 1장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요.일 2장 - 3장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요.일 4장 - 5장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3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요.이 1장 - 요.삼 1장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5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유 1장 - 계 1장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계 2장 - 3장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7888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계 4장 - 5장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12229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12229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