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1430000" cy="203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563128" y="10331183"/>
            <a:ext cx="10298909" cy="892971"/>
          </a:xfrm>
          <a:prstGeom prst="rect">
            <a:avLst/>
          </a:prstGeom>
        </p:spPr>
        <p:txBody>
          <a:bodyPr lIns="23812" tIns="23812" rIns="23812" bIns="23812"/>
          <a:lstStyle>
            <a:lvl1pPr defTabSz="807154">
              <a:defRPr sz="528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quarter" idx="1" hasCustomPrompt="1"/>
          </p:nvPr>
        </p:nvSpPr>
        <p:spPr>
          <a:xfrm>
            <a:off x="565546" y="9251956"/>
            <a:ext cx="10298908" cy="1816087"/>
          </a:xfrm>
          <a:prstGeom prst="rect">
            <a:avLst/>
          </a:prstGeom>
        </p:spPr>
        <p:txBody>
          <a:bodyPr lIns="23812" tIns="23812" rIns="23812" bIns="23812" anchor="ctr"/>
          <a:lstStyle>
            <a:lvl1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quarter" idx="1" hasCustomPrompt="1"/>
          </p:nvPr>
        </p:nvSpPr>
        <p:spPr>
          <a:xfrm>
            <a:off x="565546" y="7449653"/>
            <a:ext cx="10298908" cy="3394494"/>
          </a:xfrm>
          <a:prstGeom prst="rect">
            <a:avLst/>
          </a:prstGeom>
        </p:spPr>
        <p:txBody>
          <a:bodyPr lIns="23812" tIns="23812" rIns="23812" bIns="23812" anchor="b"/>
          <a:lstStyle>
            <a:lvl1pPr algn="ctr" defTabSz="3612353">
              <a:lnSpc>
                <a:spcPct val="80000"/>
              </a:lnSpc>
              <a:defRPr spc="-368" sz="37000"/>
            </a:lvl1pPr>
            <a:lvl2pPr algn="ctr" defTabSz="3612353">
              <a:lnSpc>
                <a:spcPct val="80000"/>
              </a:lnSpc>
              <a:defRPr spc="-368" sz="37000"/>
            </a:lvl2pPr>
            <a:lvl3pPr algn="ctr" defTabSz="3612353">
              <a:lnSpc>
                <a:spcPct val="80000"/>
              </a:lnSpc>
              <a:defRPr spc="-368" sz="37000"/>
            </a:lvl3pPr>
            <a:lvl4pPr algn="ctr" defTabSz="3612353">
              <a:lnSpc>
                <a:spcPct val="80000"/>
              </a:lnSpc>
              <a:defRPr spc="-368" sz="37000"/>
            </a:lvl4pPr>
            <a:lvl5pPr algn="ctr" defTabSz="3612353">
              <a:lnSpc>
                <a:spcPct val="80000"/>
              </a:lnSpc>
              <a:defRPr spc="-368" sz="37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565546" y="10818208"/>
            <a:ext cx="10298908" cy="438179"/>
          </a:xfrm>
          <a:prstGeom prst="rect">
            <a:avLst/>
          </a:prstGeom>
        </p:spPr>
        <p:txBody>
          <a:bodyPr/>
          <a:lstStyle>
            <a:lvl1pPr algn="ctr" defTabSz="381564">
              <a:defRPr sz="2496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1139073" y="11949431"/>
            <a:ext cx="9468776" cy="298586"/>
          </a:xfrm>
          <a:prstGeom prst="rect">
            <a:avLst/>
          </a:prstGeom>
        </p:spPr>
        <p:txBody>
          <a:bodyPr/>
          <a:lstStyle/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quarter" idx="21" hasCustomPrompt="1"/>
          </p:nvPr>
        </p:nvSpPr>
        <p:spPr>
          <a:xfrm>
            <a:off x="822150" y="9260871"/>
            <a:ext cx="9785699" cy="1798258"/>
          </a:xfrm>
          <a:prstGeom prst="rect">
            <a:avLst/>
          </a:prstGeom>
        </p:spPr>
        <p:txBody>
          <a:bodyPr lIns="23812" tIns="23812" rIns="23812" bIns="23812"/>
          <a:lstStyle>
            <a:lvl1pPr marL="612610" indent="-392254" defTabSz="3178870">
              <a:lnSpc>
                <a:spcPct val="90000"/>
              </a:lnSpc>
              <a:defRPr b="0" spc="-264" sz="1091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7387828" y="7421561"/>
            <a:ext cx="3487078" cy="27889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quarter" idx="22"/>
          </p:nvPr>
        </p:nvSpPr>
        <p:spPr>
          <a:xfrm>
            <a:off x="6328171" y="8810128"/>
            <a:ext cx="4893471" cy="56953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sz="quarter" idx="23"/>
          </p:nvPr>
        </p:nvSpPr>
        <p:spPr>
          <a:xfrm>
            <a:off x="-65485" y="7177484"/>
            <a:ext cx="7786690" cy="5840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625079" y="4355703"/>
            <a:ext cx="12680158" cy="10144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541736" y="6338092"/>
            <a:ext cx="12537284" cy="7508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565546" y="10285014"/>
            <a:ext cx="10298908" cy="2178846"/>
          </a:xfrm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566104" y="7463814"/>
            <a:ext cx="10297793" cy="298586"/>
          </a:xfrm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565546" y="12387457"/>
            <a:ext cx="10298908" cy="523573"/>
          </a:xfrm>
          <a:prstGeom prst="rect">
            <a:avLst/>
          </a:prstGeom>
        </p:spPr>
        <p:txBody>
          <a:bodyPr lIns="23812" tIns="23812" rIns="23812" bIns="23812"/>
          <a:lstStyle>
            <a:lvl1pPr defTabSz="489184">
              <a:defRPr sz="32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sz="quarter" idx="21"/>
          </p:nvPr>
        </p:nvSpPr>
        <p:spPr>
          <a:xfrm>
            <a:off x="5143500" y="6850061"/>
            <a:ext cx="5692893" cy="66258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565546" y="7540625"/>
            <a:ext cx="4583909" cy="2757316"/>
          </a:xfrm>
          <a:prstGeom prst="rect">
            <a:avLst/>
          </a:prstGeom>
        </p:spPr>
        <p:txBody>
          <a:bodyPr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565546" y="10254956"/>
            <a:ext cx="4583909" cy="2524419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defRPr sz="8000"/>
            </a:lvl1pPr>
            <a:lvl2pPr defTabSz="1222961">
              <a:defRPr sz="8000"/>
            </a:lvl2pPr>
            <a:lvl3pPr defTabSz="1222961">
              <a:defRPr sz="8000"/>
            </a:lvl3pPr>
            <a:lvl4pPr defTabSz="1222961">
              <a:defRPr sz="8000"/>
            </a:lvl4pPr>
            <a:lvl5pPr defTabSz="1222961">
              <a:defRPr sz="80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1797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sz="quarter" idx="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 numCol="2" spcCol="514945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  <a:lvl2pPr marL="14986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2pPr>
            <a:lvl3pPr marL="21082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3pPr>
            <a:lvl4pPr marL="27178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4pPr>
            <a:lvl5pPr marL="33274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4583909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quarter" idx="21" hasCustomPrompt="1"/>
          </p:nvPr>
        </p:nvSpPr>
        <p:spPr>
          <a:xfrm>
            <a:off x="565545" y="8936797"/>
            <a:ext cx="4583910" cy="387029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sz="quarter" idx="22"/>
          </p:nvPr>
        </p:nvSpPr>
        <p:spPr>
          <a:xfrm>
            <a:off x="5715000" y="6754407"/>
            <a:ext cx="5117285" cy="6823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565546" y="7451328"/>
            <a:ext cx="4583909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565544" y="9070578"/>
            <a:ext cx="10298911" cy="2178845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2634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565546" y="7451328"/>
            <a:ext cx="10298908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spcBef>
                <a:spcPts val="2600"/>
              </a:spcBef>
              <a:defRPr b="0" spc="-100" sz="80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563127" y="12504622"/>
            <a:ext cx="10298909" cy="29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31" tIns="21431" rIns="21431" bIns="21431">
            <a:normAutofit fontScale="100000" lnSpcReduction="0"/>
          </a:bodyPr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프레젠테이션 제목"/>
          <p:cNvSpPr txBox="1"/>
          <p:nvPr>
            <p:ph type="title" hasCustomPrompt="1"/>
          </p:nvPr>
        </p:nvSpPr>
        <p:spPr>
          <a:xfrm>
            <a:off x="565544" y="8152338"/>
            <a:ext cx="10298911" cy="217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b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498317" y="12807847"/>
            <a:ext cx="427508" cy="444780"/>
          </a:xfrm>
          <a:prstGeom prst="rect">
            <a:avLst/>
          </a:prstGeom>
          <a:ln w="12700">
            <a:miter lim="400000"/>
          </a:ln>
        </p:spPr>
        <p:txBody>
          <a:bodyPr wrap="none" lIns="23812" tIns="23812" rIns="23812" bIns="23812" anchor="b">
            <a:spAutoFit/>
          </a:bodyPr>
          <a:lstStyle>
            <a:lvl1pPr defTabSz="865480">
              <a:defRPr sz="2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030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"/>
          <p:cNvGrpSpPr/>
          <p:nvPr/>
        </p:nvGrpSpPr>
        <p:grpSpPr>
          <a:xfrm>
            <a:off x="-2" y="-1987"/>
            <a:ext cx="11430003" cy="20323974"/>
            <a:chOff x="0" y="0"/>
            <a:chExt cx="11430001" cy="20323972"/>
          </a:xfrm>
        </p:grpSpPr>
        <p:pic>
          <p:nvPicPr>
            <p:cNvPr id="151" name="8107302.jpg" descr="8107302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204" t="6462" r="19204" b="46586"/>
            <a:stretch>
              <a:fillRect/>
            </a:stretch>
          </p:blipFill>
          <p:spPr>
            <a:xfrm>
              <a:off x="-1" y="11348740"/>
              <a:ext cx="11430003" cy="87075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직사각형"/>
            <p:cNvSpPr/>
            <p:nvPr/>
          </p:nvSpPr>
          <p:spPr>
            <a:xfrm>
              <a:off x="-1" y="19964569"/>
              <a:ext cx="11429904" cy="359404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" name="도형"/>
            <p:cNvSpPr/>
            <p:nvPr/>
          </p:nvSpPr>
          <p:spPr>
            <a:xfrm rot="20940000">
              <a:off x="9296367" y="19390769"/>
              <a:ext cx="1270054" cy="7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598" y="4"/>
                  </a:lnTo>
                  <a:lnTo>
                    <a:pt x="21600" y="21600"/>
                  </a:lnTo>
                  <a:lnTo>
                    <a:pt x="2" y="21596"/>
                  </a:lnTo>
                  <a:close/>
                </a:path>
              </a:pathLst>
            </a:cu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직사각형"/>
            <p:cNvSpPr/>
            <p:nvPr/>
          </p:nvSpPr>
          <p:spPr>
            <a:xfrm>
              <a:off x="9655713" y="18433275"/>
              <a:ext cx="1045876" cy="823099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직사각형"/>
            <p:cNvSpPr/>
            <p:nvPr/>
          </p:nvSpPr>
          <p:spPr>
            <a:xfrm>
              <a:off x="-1" y="-1"/>
              <a:ext cx="11429904" cy="11464308"/>
            </a:xfrm>
            <a:prstGeom prst="rect">
              <a:avLst/>
            </a:prstGeom>
            <a:solidFill>
              <a:srgbClr val="8BC2EA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157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7466" y="4086747"/>
            <a:ext cx="2664309" cy="964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2846" y="7786137"/>
            <a:ext cx="2664308" cy="96406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모서리가 둥근 직사각형"/>
          <p:cNvSpPr/>
          <p:nvPr/>
        </p:nvSpPr>
        <p:spPr>
          <a:xfrm>
            <a:off x="394078" y="4552169"/>
            <a:ext cx="10641843" cy="14842306"/>
          </a:xfrm>
          <a:prstGeom prst="roundRect">
            <a:avLst>
              <a:gd name="adj" fmla="val 13078"/>
            </a:avLst>
          </a:prstGeom>
          <a:solidFill>
            <a:srgbClr val="FFFFFF">
              <a:alpha val="58916"/>
            </a:srgbClr>
          </a:solidFill>
          <a:ln w="12700">
            <a:miter lim="400000"/>
          </a:ln>
        </p:spPr>
        <p:txBody>
          <a:bodyPr lIns="23812" tIns="23812" rIns="23812" bIns="23812" anchor="ctr"/>
          <a:lstStyle/>
          <a:p>
            <a:pPr defTabSz="1222961">
              <a:defRPr sz="4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성경 읽기 대행진"/>
          <p:cNvSpPr txBox="1"/>
          <p:nvPr/>
        </p:nvSpPr>
        <p:spPr>
          <a:xfrm>
            <a:off x="170689" y="1563987"/>
            <a:ext cx="11088622" cy="214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1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성경 읽기 대행진</a:t>
            </a:r>
          </a:p>
        </p:txBody>
      </p:sp>
      <p:sp>
        <p:nvSpPr>
          <p:cNvPr id="161" name="성광교회 중등부"/>
          <p:cNvSpPr txBox="1"/>
          <p:nvPr/>
        </p:nvSpPr>
        <p:spPr>
          <a:xfrm>
            <a:off x="170689" y="718929"/>
            <a:ext cx="11088622" cy="74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성광교회 중등부</a:t>
            </a:r>
          </a:p>
        </p:txBody>
      </p:sp>
      <p:pic>
        <p:nvPicPr>
          <p:cNvPr id="162" name="logo.png" descr="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9133" y="168110"/>
            <a:ext cx="1809839" cy="55082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art_date"/>
          <p:cNvSpPr txBox="1"/>
          <p:nvPr/>
        </p:nvSpPr>
        <p:spPr>
          <a:xfrm>
            <a:off x="3217072" y="3806045"/>
            <a:ext cx="7218506" cy="542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 algn="r">
              <a:defRPr sz="35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r>
              <a:t>( 2월 18일 - 2월 24일 )</a:t>
            </a:r>
          </a:p>
        </p:txBody>
      </p:sp>
      <p:graphicFrame>
        <p:nvGraphicFramePr>
          <p:cNvPr id="164" name="표 1"/>
          <p:cNvGraphicFramePr/>
          <p:nvPr/>
        </p:nvGraphicFramePr>
        <p:xfrm>
          <a:off x="1225946" y="4874762"/>
          <a:ext cx="8978108" cy="144179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5945"/>
                <a:gridCol w="1603984"/>
                <a:gridCol w="2309088"/>
                <a:gridCol w="2309088"/>
              </a:tblGrid>
              <a:tr h="1554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날짜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본문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주일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65" name="date_area"/>
          <p:cNvSpPr txBox="1"/>
          <p:nvPr/>
        </p:nvSpPr>
        <p:spPr>
          <a:xfrm>
            <a:off x="5698816" y="7067636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24 - 25장</a:t>
            </a:r>
          </a:p>
        </p:txBody>
      </p:sp>
      <p:sp>
        <p:nvSpPr>
          <p:cNvPr id="166" name="date_area"/>
          <p:cNvSpPr txBox="1"/>
          <p:nvPr/>
        </p:nvSpPr>
        <p:spPr>
          <a:xfrm>
            <a:off x="5698816" y="891561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26 - 27장</a:t>
            </a:r>
          </a:p>
        </p:txBody>
      </p:sp>
      <p:sp>
        <p:nvSpPr>
          <p:cNvPr id="167" name="date_area"/>
          <p:cNvSpPr txBox="1"/>
          <p:nvPr/>
        </p:nvSpPr>
        <p:spPr>
          <a:xfrm>
            <a:off x="5698816" y="1076359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대상 28 - 29장</a:t>
            </a:r>
          </a:p>
        </p:txBody>
      </p:sp>
      <p:sp>
        <p:nvSpPr>
          <p:cNvPr id="168" name="date_area"/>
          <p:cNvSpPr txBox="1"/>
          <p:nvPr/>
        </p:nvSpPr>
        <p:spPr>
          <a:xfrm>
            <a:off x="5698816" y="12611575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1 - 2장</a:t>
            </a:r>
          </a:p>
        </p:txBody>
      </p:sp>
      <p:sp>
        <p:nvSpPr>
          <p:cNvPr id="169" name="date_area"/>
          <p:cNvSpPr txBox="1"/>
          <p:nvPr/>
        </p:nvSpPr>
        <p:spPr>
          <a:xfrm>
            <a:off x="5698816" y="1445955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3 - 4장</a:t>
            </a:r>
          </a:p>
        </p:txBody>
      </p:sp>
      <p:sp>
        <p:nvSpPr>
          <p:cNvPr id="170" name="date_area"/>
          <p:cNvSpPr txBox="1"/>
          <p:nvPr/>
        </p:nvSpPr>
        <p:spPr>
          <a:xfrm>
            <a:off x="5698816" y="1630753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5 - 6장</a:t>
            </a:r>
          </a:p>
        </p:txBody>
      </p:sp>
      <p:sp>
        <p:nvSpPr>
          <p:cNvPr id="171" name="date_area"/>
          <p:cNvSpPr txBox="1"/>
          <p:nvPr/>
        </p:nvSpPr>
        <p:spPr>
          <a:xfrm>
            <a:off x="5698816" y="1815551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대하 7 - 8장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