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1430000" cy="203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본문 첫 번째 줄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21" hasCustomPrompt="1"/>
          </p:nvPr>
        </p:nvSpPr>
        <p:spPr>
          <a:xfrm>
            <a:off x="563128" y="10331183"/>
            <a:ext cx="10298909" cy="892971"/>
          </a:xfrm>
          <a:prstGeom prst="rect">
            <a:avLst/>
          </a:prstGeom>
        </p:spPr>
        <p:txBody>
          <a:bodyPr lIns="23812" tIns="23812" rIns="23812" bIns="23812"/>
          <a:lstStyle>
            <a:lvl1pPr defTabSz="807154">
              <a:defRPr sz="5280"/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quarter" idx="1" hasCustomPrompt="1"/>
          </p:nvPr>
        </p:nvSpPr>
        <p:spPr>
          <a:xfrm>
            <a:off x="565546" y="9251956"/>
            <a:ext cx="10298908" cy="1816087"/>
          </a:xfrm>
          <a:prstGeom prst="rect">
            <a:avLst/>
          </a:prstGeom>
        </p:spPr>
        <p:txBody>
          <a:bodyPr lIns="23812" tIns="23812" rIns="23812" bIns="23812" anchor="ctr"/>
          <a:lstStyle>
            <a:lvl1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sz="quarter" idx="1" hasCustomPrompt="1"/>
          </p:nvPr>
        </p:nvSpPr>
        <p:spPr>
          <a:xfrm>
            <a:off x="565546" y="7449653"/>
            <a:ext cx="10298908" cy="3394494"/>
          </a:xfrm>
          <a:prstGeom prst="rect">
            <a:avLst/>
          </a:prstGeom>
        </p:spPr>
        <p:txBody>
          <a:bodyPr lIns="23812" tIns="23812" rIns="23812" bIns="23812" anchor="b"/>
          <a:lstStyle>
            <a:lvl1pPr algn="ctr" defTabSz="3612353">
              <a:lnSpc>
                <a:spcPct val="80000"/>
              </a:lnSpc>
              <a:defRPr spc="-368" sz="37000"/>
            </a:lvl1pPr>
            <a:lvl2pPr algn="ctr" defTabSz="3612353">
              <a:lnSpc>
                <a:spcPct val="80000"/>
              </a:lnSpc>
              <a:defRPr spc="-368" sz="37000"/>
            </a:lvl2pPr>
            <a:lvl3pPr algn="ctr" defTabSz="3612353">
              <a:lnSpc>
                <a:spcPct val="80000"/>
              </a:lnSpc>
              <a:defRPr spc="-368" sz="37000"/>
            </a:lvl3pPr>
            <a:lvl4pPr algn="ctr" defTabSz="3612353">
              <a:lnSpc>
                <a:spcPct val="80000"/>
              </a:lnSpc>
              <a:defRPr spc="-368" sz="37000"/>
            </a:lvl4pPr>
            <a:lvl5pPr algn="ctr" defTabSz="3612353">
              <a:lnSpc>
                <a:spcPct val="80000"/>
              </a:lnSpc>
              <a:defRPr spc="-368" sz="37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565546" y="10818208"/>
            <a:ext cx="10298908" cy="438179"/>
          </a:xfrm>
          <a:prstGeom prst="rect">
            <a:avLst/>
          </a:prstGeom>
        </p:spPr>
        <p:txBody>
          <a:bodyPr/>
          <a:lstStyle>
            <a:lvl1pPr algn="ctr" defTabSz="381564">
              <a:defRPr sz="2496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/>
          <p:nvPr>
            <p:ph type="body" sz="quarter" idx="1" hasCustomPrompt="1"/>
          </p:nvPr>
        </p:nvSpPr>
        <p:spPr>
          <a:xfrm>
            <a:off x="1139073" y="11949431"/>
            <a:ext cx="9468776" cy="298586"/>
          </a:xfrm>
          <a:prstGeom prst="rect">
            <a:avLst/>
          </a:prstGeom>
        </p:spPr>
        <p:txBody>
          <a:bodyPr/>
          <a:lstStyle/>
          <a:p>
            <a:pPr/>
            <a:r>
              <a:t>속성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본문 첫 번째 줄…"/>
          <p:cNvSpPr txBox="1"/>
          <p:nvPr>
            <p:ph type="body" sz="quarter" idx="21" hasCustomPrompt="1"/>
          </p:nvPr>
        </p:nvSpPr>
        <p:spPr>
          <a:xfrm>
            <a:off x="822150" y="9260871"/>
            <a:ext cx="9785699" cy="1798258"/>
          </a:xfrm>
          <a:prstGeom prst="rect">
            <a:avLst/>
          </a:prstGeom>
        </p:spPr>
        <p:txBody>
          <a:bodyPr lIns="23812" tIns="23812" rIns="23812" bIns="23812"/>
          <a:lstStyle>
            <a:lvl1pPr marL="612610" indent="-392254" defTabSz="3178870">
              <a:lnSpc>
                <a:spcPct val="90000"/>
              </a:lnSpc>
              <a:defRPr b="0" spc="-264" sz="1091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“멋진 인용구”</a:t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볶음밥과 삶은 계란을 넣은 샐러드 그릇과 젓가락"/>
          <p:cNvSpPr/>
          <p:nvPr>
            <p:ph type="pic" sz="quarter" idx="21"/>
          </p:nvPr>
        </p:nvSpPr>
        <p:spPr>
          <a:xfrm>
            <a:off x="7387828" y="7421561"/>
            <a:ext cx="3487078" cy="27889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연어 어묵, 샐러드, 후무스가 든 그릇 "/>
          <p:cNvSpPr/>
          <p:nvPr>
            <p:ph type="pic" sz="quarter" idx="22"/>
          </p:nvPr>
        </p:nvSpPr>
        <p:spPr>
          <a:xfrm>
            <a:off x="6328171" y="8810128"/>
            <a:ext cx="4893471" cy="569539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파슬리 버터, 구운 헤이즐넛, 파르메산 치즈를 올린 파파르델레 파스타 그릇"/>
          <p:cNvSpPr/>
          <p:nvPr>
            <p:ph type="pic" sz="quarter" idx="23"/>
          </p:nvPr>
        </p:nvSpPr>
        <p:spPr>
          <a:xfrm>
            <a:off x="-65485" y="7177484"/>
            <a:ext cx="7786690" cy="58400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볶음밥과 삶은 계란을 넣은 샐러드 그릇과 젓가락"/>
          <p:cNvSpPr/>
          <p:nvPr>
            <p:ph type="pic" idx="21"/>
          </p:nvPr>
        </p:nvSpPr>
        <p:spPr>
          <a:xfrm>
            <a:off x="-625079" y="4355703"/>
            <a:ext cx="12680158" cy="101441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541736" y="6338092"/>
            <a:ext cx="12537284" cy="7508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565546" y="10285014"/>
            <a:ext cx="10298908" cy="2178846"/>
          </a:xfrm>
          <a:prstGeom prst="rect">
            <a:avLst/>
          </a:prstGeom>
        </p:spPr>
        <p:txBody>
          <a:bodyPr/>
          <a:lstStyle/>
          <a:p>
            <a:pPr/>
            <a:r>
              <a:t>프레젠테이션 제목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566104" y="7463814"/>
            <a:ext cx="10297793" cy="298586"/>
          </a:xfrm>
          <a:prstGeom prst="rect">
            <a:avLst/>
          </a:prstGeom>
        </p:spPr>
        <p:txBody>
          <a:bodyPr/>
          <a:lstStyle/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본문 첫 번째 줄…"/>
          <p:cNvSpPr txBox="1"/>
          <p:nvPr>
            <p:ph type="body" sz="quarter" idx="22" hasCustomPrompt="1"/>
          </p:nvPr>
        </p:nvSpPr>
        <p:spPr>
          <a:xfrm>
            <a:off x="565546" y="12387457"/>
            <a:ext cx="10298908" cy="523573"/>
          </a:xfrm>
          <a:prstGeom prst="rect">
            <a:avLst/>
          </a:prstGeom>
        </p:spPr>
        <p:txBody>
          <a:bodyPr lIns="23812" tIns="23812" rIns="23812" bIns="23812"/>
          <a:lstStyle>
            <a:lvl1pPr defTabSz="489184">
              <a:defRPr sz="3200"/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sz="quarter" idx="21"/>
          </p:nvPr>
        </p:nvSpPr>
        <p:spPr>
          <a:xfrm>
            <a:off x="5143500" y="6850061"/>
            <a:ext cx="5692893" cy="66258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565546" y="7540625"/>
            <a:ext cx="4583909" cy="2757316"/>
          </a:xfrm>
          <a:prstGeom prst="rect">
            <a:avLst/>
          </a:prstGeom>
        </p:spPr>
        <p:txBody>
          <a:bodyPr/>
          <a:lstStyle>
            <a:lvl1pPr>
              <a:defRPr spc="-248" sz="12400"/>
            </a:lvl1pPr>
          </a:lstStyle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565546" y="10254956"/>
            <a:ext cx="4583909" cy="2524419"/>
          </a:xfrm>
          <a:prstGeom prst="rect">
            <a:avLst/>
          </a:prstGeom>
        </p:spPr>
        <p:txBody>
          <a:bodyPr lIns="23812" tIns="23812" rIns="23812" bIns="23812"/>
          <a:lstStyle>
            <a:lvl1pPr defTabSz="1222961">
              <a:defRPr sz="8000"/>
            </a:lvl1pPr>
            <a:lvl2pPr defTabSz="1222961">
              <a:defRPr sz="8000"/>
            </a:lvl2pPr>
            <a:lvl3pPr defTabSz="1222961">
              <a:defRPr sz="8000"/>
            </a:lvl3pPr>
            <a:lvl4pPr defTabSz="1222961">
              <a:defRPr sz="8000"/>
            </a:lvl4pPr>
            <a:lvl5pPr defTabSz="1222961">
              <a:defRPr sz="80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5498317" y="12809831"/>
            <a:ext cx="427508" cy="4447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xfrm>
            <a:off x="565546" y="7451328"/>
            <a:ext cx="10298908" cy="671797"/>
          </a:xfrm>
          <a:prstGeom prst="rect">
            <a:avLst/>
          </a:prstGeom>
        </p:spPr>
        <p:txBody>
          <a:bodyPr anchor="t"/>
          <a:lstStyle>
            <a:lvl1pPr>
              <a:defRPr spc="-248" sz="12400"/>
            </a:lvl1pPr>
          </a:lstStyle>
          <a:p>
            <a:pPr/>
            <a:r>
              <a:t>슬라이드 제목</a:t>
            </a:r>
          </a:p>
        </p:txBody>
      </p:sp>
      <p:sp>
        <p:nvSpPr>
          <p:cNvPr id="43" name="본문 첫 번째 줄…"/>
          <p:cNvSpPr txBox="1"/>
          <p:nvPr>
            <p:ph type="body" sz="quarter" idx="1" hasCustomPrompt="1"/>
          </p:nvPr>
        </p:nvSpPr>
        <p:spPr>
          <a:xfrm>
            <a:off x="565546" y="8057637"/>
            <a:ext cx="10298908" cy="43817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본문 첫 번째 줄…"/>
          <p:cNvSpPr txBox="1"/>
          <p:nvPr>
            <p:ph type="body" sz="quarter" idx="21" hasCustomPrompt="1"/>
          </p:nvPr>
        </p:nvSpPr>
        <p:spPr>
          <a:xfrm>
            <a:off x="565546" y="8936797"/>
            <a:ext cx="10298908" cy="3870007"/>
          </a:xfrm>
          <a:prstGeom prst="rect">
            <a:avLst/>
          </a:prstGeom>
        </p:spPr>
        <p:txBody>
          <a:bodyPr lIns="23812" tIns="23812" rIns="23812" bIns="23812"/>
          <a:lstStyle>
            <a:lvl1pPr marL="8890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1pPr>
          </a:lstStyle>
          <a:p>
            <a:pPr/>
            <a:r>
              <a:t>슬라이드 구분점 텍스트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sz="quarter" idx="1" hasCustomPrompt="1"/>
          </p:nvPr>
        </p:nvSpPr>
        <p:spPr>
          <a:xfrm>
            <a:off x="565546" y="8936797"/>
            <a:ext cx="10298908" cy="3870007"/>
          </a:xfrm>
          <a:prstGeom prst="rect">
            <a:avLst/>
          </a:prstGeom>
        </p:spPr>
        <p:txBody>
          <a:bodyPr lIns="23812" tIns="23812" rIns="23812" bIns="23812" numCol="2" spcCol="514945"/>
          <a:lstStyle>
            <a:lvl1pPr marL="8890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1pPr>
            <a:lvl2pPr marL="14986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2pPr>
            <a:lvl3pPr marL="21082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3pPr>
            <a:lvl4pPr marL="27178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4pPr>
            <a:lvl5pPr marL="33274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본문 첫 번째 줄…"/>
          <p:cNvSpPr txBox="1"/>
          <p:nvPr>
            <p:ph type="body" sz="quarter" idx="1" hasCustomPrompt="1"/>
          </p:nvPr>
        </p:nvSpPr>
        <p:spPr>
          <a:xfrm>
            <a:off x="565546" y="8057637"/>
            <a:ext cx="4583909" cy="43817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본문 첫 번째 줄…"/>
          <p:cNvSpPr txBox="1"/>
          <p:nvPr>
            <p:ph type="body" sz="quarter" idx="21" hasCustomPrompt="1"/>
          </p:nvPr>
        </p:nvSpPr>
        <p:spPr>
          <a:xfrm>
            <a:off x="565545" y="8936797"/>
            <a:ext cx="4583910" cy="3870297"/>
          </a:xfrm>
          <a:prstGeom prst="rect">
            <a:avLst/>
          </a:prstGeom>
        </p:spPr>
        <p:txBody>
          <a:bodyPr lIns="23812" tIns="23812" rIns="23812" bIns="23812"/>
          <a:lstStyle>
            <a:lvl1pPr marL="8890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1pPr>
          </a:lstStyle>
          <a:p>
            <a:pPr/>
            <a:r>
              <a:t>슬라이드 구분점 텍스트</a:t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sz="quarter" idx="22"/>
          </p:nvPr>
        </p:nvSpPr>
        <p:spPr>
          <a:xfrm>
            <a:off x="5715000" y="6754407"/>
            <a:ext cx="5117285" cy="682304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565546" y="7451328"/>
            <a:ext cx="4583909" cy="672705"/>
          </a:xfrm>
          <a:prstGeom prst="rect">
            <a:avLst/>
          </a:prstGeom>
        </p:spPr>
        <p:txBody>
          <a:bodyPr anchor="t"/>
          <a:lstStyle>
            <a:lvl1pPr>
              <a:defRPr spc="-248" sz="12400"/>
            </a:lvl1pPr>
          </a:lstStyle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565544" y="9070578"/>
            <a:ext cx="10298911" cy="2178845"/>
          </a:xfrm>
          <a:prstGeom prst="rect">
            <a:avLst/>
          </a:prstGeom>
        </p:spPr>
        <p:txBody>
          <a:bodyPr anchor="ctr"/>
          <a:lstStyle>
            <a:lvl1pP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5498317" y="12809831"/>
            <a:ext cx="427508" cy="4447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565546" y="7451328"/>
            <a:ext cx="10298908" cy="672634"/>
          </a:xfrm>
          <a:prstGeom prst="rect">
            <a:avLst/>
          </a:prstGeom>
        </p:spPr>
        <p:txBody>
          <a:bodyPr anchor="t"/>
          <a:lstStyle>
            <a:lvl1pPr>
              <a:defRPr spc="-248" sz="12400"/>
            </a:lvl1pPr>
          </a:lstStyle>
          <a:p>
            <a:pPr/>
            <a:r>
              <a:t>슬라이드 제목</a:t>
            </a:r>
          </a:p>
        </p:txBody>
      </p:sp>
      <p:sp>
        <p:nvSpPr>
          <p:cNvPr id="80" name="본문 첫 번째 줄…"/>
          <p:cNvSpPr txBox="1"/>
          <p:nvPr>
            <p:ph type="body" sz="quarter" idx="1" hasCustomPrompt="1"/>
          </p:nvPr>
        </p:nvSpPr>
        <p:spPr>
          <a:xfrm>
            <a:off x="565546" y="8057637"/>
            <a:ext cx="10298908" cy="43817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565546" y="7451328"/>
            <a:ext cx="10298908" cy="672705"/>
          </a:xfrm>
          <a:prstGeom prst="rect">
            <a:avLst/>
          </a:prstGeom>
        </p:spPr>
        <p:txBody>
          <a:bodyPr anchor="t"/>
          <a:lstStyle>
            <a:lvl1pPr>
              <a:defRPr spc="-248" sz="12400"/>
            </a:lvl1pPr>
          </a:lstStyle>
          <a:p>
            <a:pPr/>
            <a:r>
              <a:t>의제 제목</a:t>
            </a:r>
          </a:p>
        </p:txBody>
      </p:sp>
      <p:sp>
        <p:nvSpPr>
          <p:cNvPr id="89" name="본문 첫 번째 줄…"/>
          <p:cNvSpPr txBox="1"/>
          <p:nvPr>
            <p:ph type="body" sz="quarter" idx="1" hasCustomPrompt="1"/>
          </p:nvPr>
        </p:nvSpPr>
        <p:spPr>
          <a:xfrm>
            <a:off x="565546" y="8057637"/>
            <a:ext cx="10298908" cy="43817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/>
            <a:r>
              <a:t>의제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본문 첫 번째 줄…"/>
          <p:cNvSpPr txBox="1"/>
          <p:nvPr>
            <p:ph type="body" sz="quarter" idx="21" hasCustomPrompt="1"/>
          </p:nvPr>
        </p:nvSpPr>
        <p:spPr>
          <a:xfrm>
            <a:off x="565546" y="8936797"/>
            <a:ext cx="10298908" cy="3870007"/>
          </a:xfrm>
          <a:prstGeom prst="rect">
            <a:avLst/>
          </a:prstGeom>
        </p:spPr>
        <p:txBody>
          <a:bodyPr lIns="23812" tIns="23812" rIns="23812" bIns="23812"/>
          <a:lstStyle>
            <a:lvl1pPr defTabSz="1222961">
              <a:spcBef>
                <a:spcPts val="2600"/>
              </a:spcBef>
              <a:defRPr b="0" spc="-100" sz="8000"/>
            </a:lvl1pPr>
          </a:lstStyle>
          <a:p>
            <a:pPr/>
            <a:r>
              <a:t>의제 주제</a:t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 hasCustomPrompt="1"/>
          </p:nvPr>
        </p:nvSpPr>
        <p:spPr>
          <a:xfrm>
            <a:off x="563127" y="12504622"/>
            <a:ext cx="10298909" cy="29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1431" tIns="21431" rIns="21431" bIns="21431">
            <a:normAutofit fontScale="100000" lnSpcReduction="0"/>
          </a:bodyPr>
          <a:lstStyle/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프레젠테이션 제목"/>
          <p:cNvSpPr txBox="1"/>
          <p:nvPr>
            <p:ph type="title" hasCustomPrompt="1"/>
          </p:nvPr>
        </p:nvSpPr>
        <p:spPr>
          <a:xfrm>
            <a:off x="565544" y="8152338"/>
            <a:ext cx="10298911" cy="2178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b">
            <a:normAutofit fontScale="100000" lnSpcReduction="0"/>
          </a:bodyPr>
          <a:lstStyle/>
          <a:p>
            <a:pPr/>
            <a:r>
              <a:t>프레젠테이션 제목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5498317" y="12807847"/>
            <a:ext cx="427508" cy="444780"/>
          </a:xfrm>
          <a:prstGeom prst="rect">
            <a:avLst/>
          </a:prstGeom>
          <a:ln w="12700">
            <a:miter lim="400000"/>
          </a:ln>
        </p:spPr>
        <p:txBody>
          <a:bodyPr wrap="none" lIns="23812" tIns="23812" rIns="23812" bIns="23812" anchor="b">
            <a:spAutoFit/>
          </a:bodyPr>
          <a:lstStyle>
            <a:lvl1pPr defTabSz="865480">
              <a:defRPr sz="26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030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그룹"/>
          <p:cNvGrpSpPr/>
          <p:nvPr/>
        </p:nvGrpSpPr>
        <p:grpSpPr>
          <a:xfrm>
            <a:off x="-2" y="-1987"/>
            <a:ext cx="11430003" cy="20323974"/>
            <a:chOff x="0" y="0"/>
            <a:chExt cx="11430001" cy="20323972"/>
          </a:xfrm>
        </p:grpSpPr>
        <p:pic>
          <p:nvPicPr>
            <p:cNvPr id="151" name="8107302.jpg" descr="8107302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9204" t="6462" r="19204" b="46586"/>
            <a:stretch>
              <a:fillRect/>
            </a:stretch>
          </p:blipFill>
          <p:spPr>
            <a:xfrm>
              <a:off x="-1" y="11348740"/>
              <a:ext cx="11430003" cy="87075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2" name="직사각형"/>
            <p:cNvSpPr/>
            <p:nvPr/>
          </p:nvSpPr>
          <p:spPr>
            <a:xfrm>
              <a:off x="-1" y="19964569"/>
              <a:ext cx="11429904" cy="359404"/>
            </a:xfrm>
            <a:prstGeom prst="rect">
              <a:avLst/>
            </a:prstGeom>
            <a:solidFill>
              <a:srgbClr val="3F8D9F"/>
            </a:solidFill>
            <a:ln w="12700" cap="flat">
              <a:noFill/>
              <a:miter lim="400000"/>
            </a:ln>
            <a:effectLst/>
          </p:spPr>
          <p:txBody>
            <a:bodyPr wrap="square" lIns="23812" tIns="23812" rIns="23812" bIns="23812" numCol="1" anchor="ctr">
              <a:noAutofit/>
            </a:bodyPr>
            <a:lstStyle/>
            <a:p>
              <a:pPr defTabSz="1222961">
                <a:defRPr sz="46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3" name="도형"/>
            <p:cNvSpPr/>
            <p:nvPr/>
          </p:nvSpPr>
          <p:spPr>
            <a:xfrm rot="20940000">
              <a:off x="9296367" y="19390769"/>
              <a:ext cx="1270054" cy="790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598" y="4"/>
                  </a:lnTo>
                  <a:lnTo>
                    <a:pt x="21600" y="21600"/>
                  </a:lnTo>
                  <a:lnTo>
                    <a:pt x="2" y="21596"/>
                  </a:lnTo>
                  <a:close/>
                </a:path>
              </a:pathLst>
            </a:custGeom>
            <a:solidFill>
              <a:srgbClr val="3F8D9F"/>
            </a:solidFill>
            <a:ln w="12700" cap="flat">
              <a:noFill/>
              <a:miter lim="400000"/>
            </a:ln>
            <a:effectLst/>
          </p:spPr>
          <p:txBody>
            <a:bodyPr wrap="square" lIns="23812" tIns="23812" rIns="23812" bIns="23812" numCol="1" anchor="ctr">
              <a:noAutofit/>
            </a:bodyPr>
            <a:lstStyle/>
            <a:p>
              <a:pPr defTabSz="1222961">
                <a:defRPr sz="46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4" name="직사각형"/>
            <p:cNvSpPr/>
            <p:nvPr/>
          </p:nvSpPr>
          <p:spPr>
            <a:xfrm>
              <a:off x="9655713" y="18433275"/>
              <a:ext cx="1045876" cy="823099"/>
            </a:xfrm>
            <a:prstGeom prst="rect">
              <a:avLst/>
            </a:prstGeom>
            <a:solidFill>
              <a:srgbClr val="3F8D9F"/>
            </a:solidFill>
            <a:ln w="12700" cap="flat">
              <a:noFill/>
              <a:miter lim="400000"/>
            </a:ln>
            <a:effectLst/>
          </p:spPr>
          <p:txBody>
            <a:bodyPr wrap="square" lIns="23812" tIns="23812" rIns="23812" bIns="23812" numCol="1" anchor="ctr">
              <a:noAutofit/>
            </a:bodyPr>
            <a:lstStyle/>
            <a:p>
              <a:pPr defTabSz="1222961">
                <a:defRPr sz="46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" name="직사각형"/>
            <p:cNvSpPr/>
            <p:nvPr/>
          </p:nvSpPr>
          <p:spPr>
            <a:xfrm>
              <a:off x="-1" y="-1"/>
              <a:ext cx="11429904" cy="11464308"/>
            </a:xfrm>
            <a:prstGeom prst="rect">
              <a:avLst/>
            </a:prstGeom>
            <a:solidFill>
              <a:srgbClr val="8BC2EA"/>
            </a:solidFill>
            <a:ln w="12700" cap="flat">
              <a:noFill/>
              <a:miter lim="400000"/>
            </a:ln>
            <a:effectLst/>
          </p:spPr>
          <p:txBody>
            <a:bodyPr wrap="square" lIns="23812" tIns="23812" rIns="23812" bIns="23812" numCol="1" anchor="ctr">
              <a:noAutofit/>
            </a:bodyPr>
            <a:lstStyle/>
            <a:p>
              <a:pPr defTabSz="1222961">
                <a:defRPr sz="46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157" name="스크린샷 2024-02-10 오후 10.03.07.png" descr="스크린샷 2024-02-10 오후 10.03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7466" y="4086747"/>
            <a:ext cx="2664309" cy="964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스크린샷 2024-02-10 오후 10.03.07.png" descr="스크린샷 2024-02-10 오후 10.03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82846" y="7786137"/>
            <a:ext cx="2664308" cy="96406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모서리가 둥근 직사각형"/>
          <p:cNvSpPr/>
          <p:nvPr/>
        </p:nvSpPr>
        <p:spPr>
          <a:xfrm>
            <a:off x="394078" y="4552169"/>
            <a:ext cx="10641843" cy="14842306"/>
          </a:xfrm>
          <a:prstGeom prst="roundRect">
            <a:avLst>
              <a:gd name="adj" fmla="val 13078"/>
            </a:avLst>
          </a:prstGeom>
          <a:solidFill>
            <a:srgbClr val="FFFFFF">
              <a:alpha val="58916"/>
            </a:srgbClr>
          </a:solidFill>
          <a:ln w="12700">
            <a:miter lim="400000"/>
          </a:ln>
        </p:spPr>
        <p:txBody>
          <a:bodyPr lIns="23812" tIns="23812" rIns="23812" bIns="23812" anchor="ctr"/>
          <a:lstStyle/>
          <a:p>
            <a:pPr defTabSz="1222961">
              <a:defRPr sz="4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0" name="성경 읽기 대행진"/>
          <p:cNvSpPr txBox="1"/>
          <p:nvPr/>
        </p:nvSpPr>
        <p:spPr>
          <a:xfrm>
            <a:off x="170689" y="1563987"/>
            <a:ext cx="11088622" cy="2143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15000">
                <a:solidFill>
                  <a:srgbClr val="FFFFFF"/>
                </a:solidFill>
                <a:latin typeface="배달의민족 기랑해랑 OTF"/>
                <a:ea typeface="배달의민족 기랑해랑 OTF"/>
                <a:cs typeface="배달의민족 기랑해랑 OTF"/>
                <a:sym typeface="배달의민족 기랑해랑 OTF"/>
              </a:defRPr>
            </a:lvl1pPr>
          </a:lstStyle>
          <a:p>
            <a:pPr/>
            <a:r>
              <a:t>성경 읽기 대행진</a:t>
            </a:r>
          </a:p>
        </p:txBody>
      </p:sp>
      <p:sp>
        <p:nvSpPr>
          <p:cNvPr id="161" name="성광교회 중등부"/>
          <p:cNvSpPr txBox="1"/>
          <p:nvPr/>
        </p:nvSpPr>
        <p:spPr>
          <a:xfrm>
            <a:off x="170689" y="718929"/>
            <a:ext cx="11088622" cy="746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배달의민족 기랑해랑 OTF"/>
                <a:ea typeface="배달의민족 기랑해랑 OTF"/>
                <a:cs typeface="배달의민족 기랑해랑 OTF"/>
                <a:sym typeface="배달의민족 기랑해랑 OTF"/>
              </a:defRPr>
            </a:lvl1pPr>
          </a:lstStyle>
          <a:p>
            <a:pPr/>
            <a:r>
              <a:t>성광교회 중등부</a:t>
            </a:r>
          </a:p>
        </p:txBody>
      </p:sp>
      <p:pic>
        <p:nvPicPr>
          <p:cNvPr id="162" name="logo.png" descr="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99133" y="168110"/>
            <a:ext cx="1809839" cy="550822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part_date"/>
          <p:cNvSpPr txBox="1"/>
          <p:nvPr/>
        </p:nvSpPr>
        <p:spPr>
          <a:xfrm>
            <a:off x="3217072" y="3806045"/>
            <a:ext cx="7218506" cy="542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 algn="r">
              <a:defRPr sz="3500">
                <a:solidFill>
                  <a:srgbClr val="FFFFFF"/>
                </a:solidFill>
                <a:latin typeface="배달의민족 기랑해랑 OTF"/>
                <a:ea typeface="배달의민족 기랑해랑 OTF"/>
                <a:cs typeface="배달의민족 기랑해랑 OTF"/>
                <a:sym typeface="배달의민족 기랑해랑 OTF"/>
              </a:defRPr>
            </a:lvl1pPr>
          </a:lstStyle>
          <a:p>
            <a:r>
              <a:t>( 3월 3일 - 3월 9일 )</a:t>
            </a:r>
          </a:p>
        </p:txBody>
      </p:sp>
      <p:graphicFrame>
        <p:nvGraphicFramePr>
          <p:cNvPr id="164" name="표 1"/>
          <p:cNvGraphicFramePr/>
          <p:nvPr/>
        </p:nvGraphicFramePr>
        <p:xfrm>
          <a:off x="1225946" y="4874762"/>
          <a:ext cx="8978108" cy="1441794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55945"/>
                <a:gridCol w="1603984"/>
                <a:gridCol w="2309088"/>
                <a:gridCol w="2309088"/>
              </a:tblGrid>
              <a:tr h="1554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날짜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본문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주일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수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목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금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토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65" name="date_area"/>
          <p:cNvSpPr txBox="1"/>
          <p:nvPr/>
        </p:nvSpPr>
        <p:spPr>
          <a:xfrm>
            <a:off x="5698816" y="7067636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대하 23 - 24장</a:t>
            </a:r>
          </a:p>
        </p:txBody>
      </p:sp>
      <p:sp>
        <p:nvSpPr>
          <p:cNvPr id="166" name="date_area"/>
          <p:cNvSpPr txBox="1"/>
          <p:nvPr/>
        </p:nvSpPr>
        <p:spPr>
          <a:xfrm>
            <a:off x="5698816" y="8915614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대하 25 - 26장</a:t>
            </a:r>
          </a:p>
        </p:txBody>
      </p:sp>
      <p:sp>
        <p:nvSpPr>
          <p:cNvPr id="167" name="date_area"/>
          <p:cNvSpPr txBox="1"/>
          <p:nvPr/>
        </p:nvSpPr>
        <p:spPr>
          <a:xfrm>
            <a:off x="5698816" y="10763594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대하 27 - 28장</a:t>
            </a:r>
          </a:p>
        </p:txBody>
      </p:sp>
      <p:sp>
        <p:nvSpPr>
          <p:cNvPr id="168" name="date_area"/>
          <p:cNvSpPr txBox="1"/>
          <p:nvPr/>
        </p:nvSpPr>
        <p:spPr>
          <a:xfrm>
            <a:off x="5698816" y="12611575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대하 29 - 30장</a:t>
            </a:r>
          </a:p>
        </p:txBody>
      </p:sp>
      <p:sp>
        <p:nvSpPr>
          <p:cNvPr id="169" name="date_area"/>
          <p:cNvSpPr txBox="1"/>
          <p:nvPr/>
        </p:nvSpPr>
        <p:spPr>
          <a:xfrm>
            <a:off x="5698816" y="14459554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대하 31 - 32장</a:t>
            </a:r>
          </a:p>
        </p:txBody>
      </p:sp>
      <p:sp>
        <p:nvSpPr>
          <p:cNvPr id="170" name="date_area"/>
          <p:cNvSpPr txBox="1"/>
          <p:nvPr/>
        </p:nvSpPr>
        <p:spPr>
          <a:xfrm>
            <a:off x="5698816" y="16307533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대하 33 - 34장</a:t>
            </a:r>
          </a:p>
        </p:txBody>
      </p:sp>
      <p:sp>
        <p:nvSpPr>
          <p:cNvPr id="171" name="date_area"/>
          <p:cNvSpPr txBox="1"/>
          <p:nvPr/>
        </p:nvSpPr>
        <p:spPr>
          <a:xfrm>
            <a:off x="5698816" y="18155513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대하 35 - 36장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23812" tIns="23812" rIns="23812" bIns="23812" numCol="1" spcCol="38100" rtlCol="0" anchor="ctr" upright="0">
        <a:spAutoFit/>
      </a:bodyPr>
      <a:lstStyle>
        <a:defPPr marL="0" marR="0" indent="0" algn="ctr" defTabSz="361235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23812" tIns="23812" rIns="23812" bIns="23812" numCol="1" spcCol="38100" rtlCol="0" anchor="ctr" upright="0">
        <a:spAutoFit/>
      </a:bodyPr>
      <a:lstStyle>
        <a:defPPr marL="0" marR="0" indent="0" algn="ctr" defTabSz="361235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23812" tIns="23812" rIns="23812" bIns="23812" numCol="1" spcCol="38100" rtlCol="0" anchor="ctr" upright="0">
        <a:spAutoFit/>
      </a:bodyPr>
      <a:lstStyle>
        <a:defPPr marL="0" marR="0" indent="0" algn="ctr" defTabSz="361235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23812" tIns="23812" rIns="23812" bIns="23812" numCol="1" spcCol="38100" rtlCol="0" anchor="ctr" upright="0">
        <a:spAutoFit/>
      </a:bodyPr>
      <a:lstStyle>
        <a:defPPr marL="0" marR="0" indent="0" algn="ctr" defTabSz="361235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