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1430000" cy="203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본문 첫 번째 줄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저자 및 날짜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21" hasCustomPrompt="1"/>
          </p:nvPr>
        </p:nvSpPr>
        <p:spPr>
          <a:xfrm>
            <a:off x="613916" y="10360917"/>
            <a:ext cx="10202168" cy="1280042"/>
          </a:xfrm>
          <a:prstGeom prst="rect">
            <a:avLst/>
          </a:prstGeom>
        </p:spPr>
        <p:txBody>
          <a:bodyPr anchor="t"/>
          <a:lstStyle>
            <a:lvl1pPr defTabSz="1161812">
              <a:defRPr sz="7400"/>
            </a:lvl1pPr>
          </a:lstStyle>
          <a:p>
            <a:pPr/>
            <a:r>
              <a:t>프레젠테이션 부제</a:t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quarter" idx="1" hasCustomPrompt="1"/>
          </p:nvPr>
        </p:nvSpPr>
        <p:spPr>
          <a:xfrm>
            <a:off x="613916" y="9010301"/>
            <a:ext cx="10202168" cy="2300794"/>
          </a:xfrm>
          <a:prstGeom prst="rect">
            <a:avLst/>
          </a:prstGeom>
        </p:spPr>
        <p:txBody>
          <a:bodyPr anchor="ctr"/>
          <a:lstStyle>
            <a:lvl1pPr algn="ctr" defTabSz="3612353">
              <a:lnSpc>
                <a:spcPct val="80000"/>
              </a:lnSpc>
              <a:defRPr b="0" spc="-340" sz="1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algn="ctr" defTabSz="3612353">
              <a:lnSpc>
                <a:spcPct val="80000"/>
              </a:lnSpc>
              <a:defRPr b="0" spc="-340" sz="1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algn="ctr" defTabSz="3612353">
              <a:lnSpc>
                <a:spcPct val="80000"/>
              </a:lnSpc>
              <a:defRPr b="0" spc="-340" sz="1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algn="ctr" defTabSz="3612353">
              <a:lnSpc>
                <a:spcPct val="80000"/>
              </a:lnSpc>
              <a:defRPr b="0" spc="-340" sz="1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algn="ctr" defTabSz="3612353">
              <a:lnSpc>
                <a:spcPct val="80000"/>
              </a:lnSpc>
              <a:defRPr b="0" spc="-340" sz="1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xfrm>
            <a:off x="5477434" y="13743658"/>
            <a:ext cx="469179" cy="48645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sz="quarter" idx="1" hasCustomPrompt="1"/>
          </p:nvPr>
        </p:nvSpPr>
        <p:spPr>
          <a:xfrm>
            <a:off x="613916" y="11331740"/>
            <a:ext cx="10202168" cy="590454"/>
          </a:xfrm>
          <a:prstGeom prst="rect">
            <a:avLst/>
          </a:prstGeom>
        </p:spPr>
        <p:txBody>
          <a:bodyPr anchor="t"/>
          <a:lstStyle>
            <a:lvl1pPr algn="ctr" defTabSz="1444940">
              <a:defRPr sz="3100"/>
            </a:lvl1pPr>
            <a:lvl2pPr algn="ctr" defTabSz="1444940">
              <a:defRPr sz="3100"/>
            </a:lvl2pPr>
            <a:lvl3pPr algn="ctr" defTabSz="1444940">
              <a:defRPr sz="3100"/>
            </a:lvl3pPr>
            <a:lvl4pPr algn="ctr" defTabSz="1444940">
              <a:defRPr sz="3100"/>
            </a:lvl4pPr>
            <a:lvl5pPr algn="ctr" defTabSz="1444940">
              <a:defRPr sz="3100"/>
            </a:lvl5pPr>
          </a:lstStyle>
          <a:p>
            <a:pPr/>
            <a:r>
              <a:t>사실 정보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본문 첫 번째 줄…"/>
          <p:cNvSpPr txBox="1"/>
          <p:nvPr>
            <p:ph type="body" sz="half" idx="21" hasCustomPrompt="1"/>
          </p:nvPr>
        </p:nvSpPr>
        <p:spPr>
          <a:xfrm>
            <a:off x="613916" y="6751835"/>
            <a:ext cx="10202168" cy="4579908"/>
          </a:xfrm>
          <a:prstGeom prst="rect">
            <a:avLst/>
          </a:prstGeom>
        </p:spPr>
        <p:txBody>
          <a:bodyPr/>
          <a:lstStyle/>
          <a:p>
            <a:pPr lvl="4" indent="1859888" algn="ctr" defTabSz="679122">
              <a:lnSpc>
                <a:spcPct val="80000"/>
              </a:lnSpc>
              <a:defRPr spc="-100" sz="6800"/>
            </a:pPr>
            <a:r>
              <a:t>100%
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xfrm>
            <a:off x="5477434" y="13743658"/>
            <a:ext cx="469179" cy="48645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본문 첫 번째 줄…"/>
          <p:cNvSpPr txBox="1"/>
          <p:nvPr>
            <p:ph type="body" sz="quarter" idx="1" hasCustomPrompt="1"/>
          </p:nvPr>
        </p:nvSpPr>
        <p:spPr>
          <a:xfrm>
            <a:off x="647402" y="9144248"/>
            <a:ext cx="10135197" cy="2042669"/>
          </a:xfrm>
          <a:prstGeom prst="rect">
            <a:avLst/>
          </a:prstGeom>
        </p:spPr>
        <p:txBody>
          <a:bodyPr anchor="ctr"/>
          <a:lstStyle>
            <a:lvl1pPr marL="238125" defTabSz="3612353">
              <a:lnSpc>
                <a:spcPct val="90000"/>
              </a:lnSpc>
              <a:defRPr b="0" spc="-248" sz="1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238125" indent="238125" defTabSz="3612353">
              <a:lnSpc>
                <a:spcPct val="90000"/>
              </a:lnSpc>
              <a:defRPr b="0" spc="-248" sz="1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238125" indent="238125" defTabSz="3612353">
              <a:lnSpc>
                <a:spcPct val="90000"/>
              </a:lnSpc>
              <a:defRPr b="0" spc="-248" sz="1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238125" indent="238125" defTabSz="3612353">
              <a:lnSpc>
                <a:spcPct val="90000"/>
              </a:lnSpc>
              <a:defRPr b="0" spc="-248" sz="1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238125" indent="238125" defTabSz="3612353">
              <a:lnSpc>
                <a:spcPct val="90000"/>
              </a:lnSpc>
              <a:defRPr b="0" spc="-248" sz="12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속성"/>
          <p:cNvSpPr txBox="1"/>
          <p:nvPr>
            <p:ph type="body" sz="quarter" idx="21" hasCustomPrompt="1"/>
          </p:nvPr>
        </p:nvSpPr>
        <p:spPr>
          <a:xfrm>
            <a:off x="1071562" y="11521777"/>
            <a:ext cx="9711036" cy="405231"/>
          </a:xfrm>
          <a:prstGeom prst="rect">
            <a:avLst/>
          </a:prstGeom>
        </p:spPr>
        <p:txBody>
          <a:bodyPr anchor="t"/>
          <a:lstStyle>
            <a:lvl1pPr defTabSz="525874">
              <a:defRPr sz="2100"/>
            </a:lvl1pPr>
          </a:lstStyle>
          <a:p>
            <a:pPr/>
            <a:r>
              <a:t>속성</a:t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xfrm>
            <a:off x="5477434" y="13743658"/>
            <a:ext cx="469179" cy="48645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파슬리 버터, 구운 헤이즐넛, 파르메산 치즈를 올린 파파르델레 파스타 그릇"/>
          <p:cNvSpPr/>
          <p:nvPr>
            <p:ph type="pic" sz="half" idx="21"/>
          </p:nvPr>
        </p:nvSpPr>
        <p:spPr>
          <a:xfrm>
            <a:off x="-1830586" y="6478049"/>
            <a:ext cx="9813157" cy="735986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5" name="볶음밥과 삶은 계란을 넣은 샐러드 그릇과 젓가락"/>
          <p:cNvSpPr/>
          <p:nvPr>
            <p:ph type="pic" sz="quarter" idx="22"/>
          </p:nvPr>
        </p:nvSpPr>
        <p:spPr>
          <a:xfrm>
            <a:off x="5798715" y="6130478"/>
            <a:ext cx="5045277" cy="403622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6" name="연어 어묵, 샐러드, 후무스가 든 그릇"/>
          <p:cNvSpPr/>
          <p:nvPr>
            <p:ph type="pic" sz="half" idx="23"/>
          </p:nvPr>
        </p:nvSpPr>
        <p:spPr>
          <a:xfrm>
            <a:off x="4381127" y="8290224"/>
            <a:ext cx="6976321" cy="81195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xfrm>
            <a:off x="5477434" y="13743658"/>
            <a:ext cx="469179" cy="48645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볶음밥과 삶은 계란을 넣은 샐러드 그릇과 젓가락"/>
          <p:cNvSpPr/>
          <p:nvPr>
            <p:ph type="pic" idx="21"/>
          </p:nvPr>
        </p:nvSpPr>
        <p:spPr>
          <a:xfrm>
            <a:off x="-892971" y="4947294"/>
            <a:ext cx="12680160" cy="1014412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xfrm>
            <a:off x="5477434" y="13743658"/>
            <a:ext cx="469179" cy="48645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/>
          <p:nvPr>
            <p:ph type="pic" idx="21"/>
          </p:nvPr>
        </p:nvSpPr>
        <p:spPr>
          <a:xfrm>
            <a:off x="-331143" y="5068765"/>
            <a:ext cx="15675867" cy="93886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613916" y="10427889"/>
            <a:ext cx="10202168" cy="2902153"/>
          </a:xfrm>
          <a:prstGeom prst="rect">
            <a:avLst/>
          </a:prstGeom>
        </p:spPr>
        <p:txBody>
          <a:bodyPr/>
          <a:lstStyle/>
          <a:p>
            <a:pPr/>
            <a:r>
              <a:t>프레젠테이션 제목</a:t>
            </a:r>
          </a:p>
        </p:txBody>
      </p:sp>
      <p:sp>
        <p:nvSpPr>
          <p:cNvPr id="23" name="본문 첫 번째 줄…"/>
          <p:cNvSpPr txBox="1"/>
          <p:nvPr>
            <p:ph type="body" sz="quarter" idx="1" hasCustomPrompt="1"/>
          </p:nvPr>
        </p:nvSpPr>
        <p:spPr>
          <a:xfrm>
            <a:off x="613916" y="13285390"/>
            <a:ext cx="10202168" cy="606246"/>
          </a:xfrm>
          <a:prstGeom prst="rect">
            <a:avLst/>
          </a:prstGeom>
        </p:spPr>
        <p:txBody>
          <a:bodyPr anchor="t"/>
          <a:lstStyle>
            <a:lvl1pPr defTabSz="1222961">
              <a:defRPr sz="7800"/>
            </a:lvl1pPr>
            <a:lvl2pPr defTabSz="1222961">
              <a:defRPr sz="7800"/>
            </a:lvl2pPr>
            <a:lvl3pPr defTabSz="1222961">
              <a:defRPr sz="7800"/>
            </a:lvl3pPr>
            <a:lvl4pPr defTabSz="1222961">
              <a:defRPr sz="7800"/>
            </a:lvl4pPr>
            <a:lvl5pPr defTabSz="1222961">
              <a:defRPr sz="78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저자 및 날짜"/>
          <p:cNvSpPr txBox="1"/>
          <p:nvPr>
            <p:ph type="body" sz="quarter" idx="22" hasCustomPrompt="1"/>
          </p:nvPr>
        </p:nvSpPr>
        <p:spPr>
          <a:xfrm>
            <a:off x="613914" y="6376044"/>
            <a:ext cx="10202173" cy="405232"/>
          </a:xfrm>
          <a:prstGeom prst="rect">
            <a:avLst/>
          </a:prstGeom>
        </p:spPr>
        <p:txBody>
          <a:bodyPr anchor="t"/>
          <a:lstStyle>
            <a:lvl1pPr defTabSz="484293">
              <a:defRPr sz="1900"/>
            </a:lvl1pPr>
          </a:lstStyle>
          <a:p>
            <a:pPr/>
            <a:r>
              <a:t>저자 및 날짜</a:t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xfrm>
            <a:off x="5477374" y="13743658"/>
            <a:ext cx="469179" cy="48645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 "/>
          <p:cNvSpPr/>
          <p:nvPr>
            <p:ph type="pic" sz="half" idx="21"/>
          </p:nvPr>
        </p:nvSpPr>
        <p:spPr>
          <a:xfrm>
            <a:off x="4675016" y="6309071"/>
            <a:ext cx="6630294" cy="771685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3" name="본문 첫 번째 줄…"/>
          <p:cNvSpPr txBox="1"/>
          <p:nvPr>
            <p:ph type="body" sz="quarter" idx="1" hasCustomPrompt="1"/>
          </p:nvPr>
        </p:nvSpPr>
        <p:spPr>
          <a:xfrm>
            <a:off x="613916" y="10271621"/>
            <a:ext cx="4487168" cy="3554796"/>
          </a:xfrm>
          <a:prstGeom prst="rect">
            <a:avLst/>
          </a:prstGeom>
        </p:spPr>
        <p:txBody>
          <a:bodyPr anchor="t"/>
          <a:lstStyle>
            <a:lvl1pPr defTabSz="1222961">
              <a:defRPr sz="7800"/>
            </a:lvl1pPr>
            <a:lvl2pPr defTabSz="1222961">
              <a:defRPr sz="7800"/>
            </a:lvl2pPr>
            <a:lvl3pPr defTabSz="1222961">
              <a:defRPr sz="7800"/>
            </a:lvl3pPr>
            <a:lvl4pPr defTabSz="1222961">
              <a:defRPr sz="7800"/>
            </a:lvl4pPr>
            <a:lvl5pPr defTabSz="1222961">
              <a:defRPr sz="78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슬라이드 제목"/>
          <p:cNvSpPr txBox="1"/>
          <p:nvPr>
            <p:ph type="title" hasCustomPrompt="1"/>
          </p:nvPr>
        </p:nvSpPr>
        <p:spPr>
          <a:xfrm>
            <a:off x="613916" y="6482422"/>
            <a:ext cx="4487168" cy="3856175"/>
          </a:xfrm>
          <a:prstGeom prst="rect">
            <a:avLst/>
          </a:prstGeom>
        </p:spPr>
        <p:txBody>
          <a:bodyPr/>
          <a:lstStyle>
            <a:lvl1pPr>
              <a:defRPr spc="-248" sz="12400"/>
            </a:lvl1pPr>
          </a:lstStyle>
          <a:p>
            <a:pPr/>
            <a:r>
              <a:t>슬라이드 제목</a:t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5477434" y="13743658"/>
            <a:ext cx="469179" cy="48645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본문 첫 번째 줄…"/>
          <p:cNvSpPr txBox="1"/>
          <p:nvPr>
            <p:ph type="body" sz="half" idx="1" hasCustomPrompt="1"/>
          </p:nvPr>
        </p:nvSpPr>
        <p:spPr>
          <a:xfrm>
            <a:off x="613916" y="8474519"/>
            <a:ext cx="10202168" cy="5357815"/>
          </a:xfrm>
          <a:prstGeom prst="rect">
            <a:avLst/>
          </a:prstGeom>
        </p:spPr>
        <p:txBody>
          <a:bodyPr anchor="t"/>
          <a:lstStyle>
            <a:lvl1pPr marL="787400" indent="-7874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6200"/>
            </a:lvl1pPr>
            <a:lvl2pPr marL="1168400" indent="-7874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6200"/>
            </a:lvl2pPr>
            <a:lvl3pPr marL="1549400" indent="-7874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6200"/>
            </a:lvl3pPr>
            <a:lvl4pPr marL="1930400" indent="-7874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6200"/>
            </a:lvl4pPr>
            <a:lvl5pPr marL="2311400" indent="-7874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6200"/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613914" y="7115625"/>
            <a:ext cx="10202173" cy="590454"/>
          </a:xfrm>
          <a:prstGeom prst="rect">
            <a:avLst/>
          </a:prstGeom>
        </p:spPr>
        <p:txBody>
          <a:bodyPr anchor="t"/>
          <a:lstStyle>
            <a:lvl1pPr defTabSz="474509">
              <a:defRPr sz="300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슬라이드 제목"/>
          <p:cNvSpPr txBox="1"/>
          <p:nvPr>
            <p:ph type="title" hasCustomPrompt="1"/>
          </p:nvPr>
        </p:nvSpPr>
        <p:spPr>
          <a:xfrm>
            <a:off x="613916" y="6260703"/>
            <a:ext cx="10202168" cy="892972"/>
          </a:xfrm>
          <a:prstGeom prst="rect">
            <a:avLst/>
          </a:prstGeom>
        </p:spPr>
        <p:txBody>
          <a:bodyPr anchor="t"/>
          <a:lstStyle>
            <a:lvl1pPr>
              <a:defRPr spc="-248" sz="12400"/>
            </a:lvl1pPr>
          </a:lstStyle>
          <a:p>
            <a:pPr/>
            <a:r>
              <a:t>슬라이드 제목</a:t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xfrm>
            <a:off x="5477434" y="13743658"/>
            <a:ext cx="469179" cy="48645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sz="half" idx="1" hasCustomPrompt="1"/>
          </p:nvPr>
        </p:nvSpPr>
        <p:spPr>
          <a:xfrm>
            <a:off x="613916" y="8474519"/>
            <a:ext cx="10202168" cy="5357815"/>
          </a:xfrm>
          <a:prstGeom prst="rect">
            <a:avLst/>
          </a:prstGeom>
        </p:spPr>
        <p:txBody>
          <a:bodyPr numCol="2" spcCol="517989" anchor="t"/>
          <a:lstStyle>
            <a:lvl1pPr marL="787400" indent="-7874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6200"/>
            </a:lvl1pPr>
            <a:lvl2pPr marL="1168400" indent="-7874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6200"/>
            </a:lvl2pPr>
            <a:lvl3pPr marL="1549400" indent="-7874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6200"/>
            </a:lvl3pPr>
            <a:lvl4pPr marL="1930400" indent="-7874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6200"/>
            </a:lvl4pPr>
            <a:lvl5pPr marL="2311400" indent="-7874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6200"/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xfrm>
            <a:off x="5477434" y="13743658"/>
            <a:ext cx="469179" cy="48645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파슬리 버터, 구운 헤이즐넛, 파르메산 치즈를 올린 파파르델레 파스타 그릇"/>
          <p:cNvSpPr/>
          <p:nvPr>
            <p:ph type="pic" sz="quarter" idx="21"/>
          </p:nvPr>
        </p:nvSpPr>
        <p:spPr>
          <a:xfrm>
            <a:off x="5424785" y="6398369"/>
            <a:ext cx="5667562" cy="755674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1" name="슬라이드 제목"/>
          <p:cNvSpPr txBox="1"/>
          <p:nvPr>
            <p:ph type="title" hasCustomPrompt="1"/>
          </p:nvPr>
        </p:nvSpPr>
        <p:spPr>
          <a:xfrm>
            <a:off x="613916" y="6264423"/>
            <a:ext cx="4487168" cy="892973"/>
          </a:xfrm>
          <a:prstGeom prst="rect">
            <a:avLst/>
          </a:prstGeom>
        </p:spPr>
        <p:txBody>
          <a:bodyPr anchor="t"/>
          <a:lstStyle>
            <a:lvl1pPr>
              <a:defRPr spc="-248" sz="12400"/>
            </a:lvl1pPr>
          </a:lstStyle>
          <a:p>
            <a:pPr/>
            <a:r>
              <a:t>슬라이드 제목</a:t>
            </a:r>
          </a:p>
        </p:txBody>
      </p:sp>
      <p:sp>
        <p:nvSpPr>
          <p:cNvPr id="62" name="본문 첫 번째 줄…"/>
          <p:cNvSpPr txBox="1"/>
          <p:nvPr>
            <p:ph type="body" sz="quarter" idx="1" hasCustomPrompt="1"/>
          </p:nvPr>
        </p:nvSpPr>
        <p:spPr>
          <a:xfrm>
            <a:off x="613916" y="7115625"/>
            <a:ext cx="4487168" cy="590454"/>
          </a:xfrm>
          <a:prstGeom prst="rect">
            <a:avLst/>
          </a:prstGeom>
        </p:spPr>
        <p:txBody>
          <a:bodyPr anchor="t"/>
          <a:lstStyle>
            <a:lvl1pPr>
              <a:defRPr sz="3100"/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본문 첫 번째 줄…"/>
          <p:cNvSpPr txBox="1"/>
          <p:nvPr>
            <p:ph type="body" sz="quarter" idx="22" hasCustomPrompt="1"/>
          </p:nvPr>
        </p:nvSpPr>
        <p:spPr>
          <a:xfrm>
            <a:off x="613916" y="8932516"/>
            <a:ext cx="4487168" cy="4915864"/>
          </a:xfrm>
          <a:prstGeom prst="rect">
            <a:avLst/>
          </a:prstGeom>
        </p:spPr>
        <p:txBody>
          <a:bodyPr anchor="t"/>
          <a:lstStyle>
            <a:lvl1pPr marL="787400" indent="-7874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6200"/>
            </a:lvl1pPr>
          </a:lstStyle>
          <a:p>
            <a:pPr/>
            <a:r>
              <a:t>슬라이드 구분점 텍스트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xfrm>
            <a:off x="5477434" y="13743658"/>
            <a:ext cx="469179" cy="48645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613916" y="8708925"/>
            <a:ext cx="10202168" cy="2902150"/>
          </a:xfrm>
          <a:prstGeom prst="rect">
            <a:avLst/>
          </a:prstGeom>
        </p:spPr>
        <p:txBody>
          <a:bodyPr anchor="ctr"/>
          <a:lstStyle>
            <a:lvl1pPr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5477434" y="13743658"/>
            <a:ext cx="469179" cy="48645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613916" y="6260703"/>
            <a:ext cx="10202168" cy="892972"/>
          </a:xfrm>
          <a:prstGeom prst="rect">
            <a:avLst/>
          </a:prstGeom>
        </p:spPr>
        <p:txBody>
          <a:bodyPr anchor="t"/>
          <a:lstStyle>
            <a:lvl1pPr>
              <a:defRPr spc="-248" sz="12400"/>
            </a:lvl1pPr>
          </a:lstStyle>
          <a:p>
            <a:pPr/>
            <a:r>
              <a:t>슬라이드 제목</a:t>
            </a:r>
          </a:p>
        </p:txBody>
      </p:sp>
      <p:sp>
        <p:nvSpPr>
          <p:cNvPr id="80" name="본문 첫 번째 줄…"/>
          <p:cNvSpPr txBox="1"/>
          <p:nvPr>
            <p:ph type="body" sz="quarter" idx="1" hasCustomPrompt="1"/>
          </p:nvPr>
        </p:nvSpPr>
        <p:spPr>
          <a:xfrm>
            <a:off x="613916" y="7115625"/>
            <a:ext cx="10202169" cy="590454"/>
          </a:xfrm>
          <a:prstGeom prst="rect">
            <a:avLst/>
          </a:prstGeom>
        </p:spPr>
        <p:txBody>
          <a:bodyPr anchor="t"/>
          <a:lstStyle>
            <a:lvl1pPr>
              <a:defRPr sz="3100"/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xfrm>
            <a:off x="5477434" y="13743658"/>
            <a:ext cx="469179" cy="48645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613916" y="6264423"/>
            <a:ext cx="10202168" cy="892973"/>
          </a:xfrm>
          <a:prstGeom prst="rect">
            <a:avLst/>
          </a:prstGeom>
        </p:spPr>
        <p:txBody>
          <a:bodyPr anchor="t"/>
          <a:lstStyle>
            <a:lvl1pPr>
              <a:defRPr spc="-248" sz="12400"/>
            </a:lvl1pPr>
          </a:lstStyle>
          <a:p>
            <a:pPr/>
            <a:r>
              <a:t>의제 제목</a:t>
            </a:r>
          </a:p>
        </p:txBody>
      </p:sp>
      <p:sp>
        <p:nvSpPr>
          <p:cNvPr id="89" name="본문 첫 번째 줄…"/>
          <p:cNvSpPr txBox="1"/>
          <p:nvPr>
            <p:ph type="body" sz="quarter" idx="1" hasCustomPrompt="1"/>
          </p:nvPr>
        </p:nvSpPr>
        <p:spPr>
          <a:xfrm>
            <a:off x="613916" y="7112744"/>
            <a:ext cx="10202169" cy="590454"/>
          </a:xfrm>
          <a:prstGeom prst="rect">
            <a:avLst/>
          </a:prstGeom>
        </p:spPr>
        <p:txBody>
          <a:bodyPr anchor="t"/>
          <a:lstStyle>
            <a:lvl1pPr>
              <a:defRPr sz="3100"/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/>
            <a:r>
              <a:t>의제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본문 첫 번째 줄…"/>
          <p:cNvSpPr txBox="1"/>
          <p:nvPr>
            <p:ph type="body" sz="half" idx="21" hasCustomPrompt="1"/>
          </p:nvPr>
        </p:nvSpPr>
        <p:spPr>
          <a:xfrm>
            <a:off x="613916" y="8474519"/>
            <a:ext cx="10202168" cy="5357815"/>
          </a:xfrm>
          <a:prstGeom prst="rect">
            <a:avLst/>
          </a:prstGeom>
        </p:spPr>
        <p:txBody>
          <a:bodyPr anchor="t"/>
          <a:lstStyle>
            <a:lvl1pPr defTabSz="3612353">
              <a:lnSpc>
                <a:spcPct val="90000"/>
              </a:lnSpc>
              <a:spcBef>
                <a:spcPts val="2700"/>
              </a:spcBef>
              <a:defRPr b="0" spc="-100" sz="7800"/>
            </a:lvl1pPr>
          </a:lstStyle>
          <a:p>
            <a:pPr/>
            <a:r>
              <a:t>의제 주제</a:t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xfrm>
            <a:off x="5477434" y="13743658"/>
            <a:ext cx="469179" cy="48645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/>
          <p:nvPr>
            <p:ph type="body" idx="1" hasCustomPrompt="1"/>
          </p:nvPr>
        </p:nvSpPr>
        <p:spPr>
          <a:xfrm>
            <a:off x="613916" y="13482870"/>
            <a:ext cx="10202169" cy="40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648" tIns="44648" rIns="44648" bIns="44648" anchor="b">
            <a:normAutofit fontScale="100000" lnSpcReduction="0"/>
          </a:bodyPr>
          <a:lstStyle/>
          <a:p>
            <a:pPr/>
            <a:r>
              <a:t>저자 및 날짜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프레젠테이션 제목"/>
          <p:cNvSpPr txBox="1"/>
          <p:nvPr>
            <p:ph type="title" hasCustomPrompt="1"/>
          </p:nvPr>
        </p:nvSpPr>
        <p:spPr>
          <a:xfrm>
            <a:off x="613916" y="7503417"/>
            <a:ext cx="10203275" cy="2902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648" tIns="44648" rIns="44648" bIns="44648" anchor="b">
            <a:normAutofit fontScale="100000" lnSpcReduction="0"/>
          </a:bodyPr>
          <a:lstStyle/>
          <a:p>
            <a:pPr/>
            <a:r>
              <a:t>프레젠테이션 제목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5480410" y="13743658"/>
            <a:ext cx="469180" cy="486452"/>
          </a:xfrm>
          <a:prstGeom prst="rect">
            <a:avLst/>
          </a:prstGeom>
          <a:ln w="12700">
            <a:miter lim="400000"/>
          </a:ln>
        </p:spPr>
        <p:txBody>
          <a:bodyPr wrap="none" lIns="44648" tIns="44648" rIns="44648" bIns="44648" anchor="b">
            <a:spAutoFit/>
          </a:bodyPr>
          <a:lstStyle>
            <a:lvl1pPr defTabSz="1217082">
              <a:defRPr sz="26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12170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12170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12170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12170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12170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12170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12170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12170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12170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background_test.001.jpeg" descr="background_test.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1430000" cy="2032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모서리가 둥근 직사각형"/>
          <p:cNvSpPr/>
          <p:nvPr/>
        </p:nvSpPr>
        <p:spPr>
          <a:xfrm>
            <a:off x="394078" y="4391993"/>
            <a:ext cx="10641843" cy="15002483"/>
          </a:xfrm>
          <a:prstGeom prst="roundRect">
            <a:avLst>
              <a:gd name="adj" fmla="val 13078"/>
            </a:avLst>
          </a:prstGeom>
          <a:solidFill>
            <a:srgbClr val="FFFFFF">
              <a:alpha val="58916"/>
            </a:srgbClr>
          </a:solidFill>
          <a:ln w="12700">
            <a:miter lim="400000"/>
          </a:ln>
        </p:spPr>
        <p:txBody>
          <a:bodyPr lIns="44648" tIns="44648" rIns="44648" bIns="44648" anchor="ctr"/>
          <a:lstStyle/>
          <a:p>
            <a:pPr defTabSz="1222961">
              <a:defRPr sz="4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3" name="date_area"/>
          <p:cNvSpPr txBox="1"/>
          <p:nvPr/>
        </p:nvSpPr>
        <p:spPr>
          <a:xfrm>
            <a:off x="3315682" y="3666192"/>
            <a:ext cx="7218507" cy="542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 algn="r">
              <a:defRPr sz="3500">
                <a:solidFill>
                  <a:srgbClr val="5B4933"/>
                </a:solidFill>
                <a:latin typeface="배달의민족 기랑해랑 OTF"/>
                <a:ea typeface="배달의민족 기랑해랑 OTF"/>
                <a:cs typeface="배달의민족 기랑해랑 OTF"/>
                <a:sym typeface="배달의민족 기랑해랑 OTF"/>
              </a:defRPr>
            </a:lvl1pPr>
          </a:lstStyle>
          <a:p>
            <a:r>
              <a:t>test_data</a:t>
            </a:r>
          </a:p>
        </p:txBody>
      </p:sp>
      <p:graphicFrame>
        <p:nvGraphicFramePr>
          <p:cNvPr id="154" name="표 1"/>
          <p:cNvGraphicFramePr/>
          <p:nvPr/>
        </p:nvGraphicFramePr>
        <p:xfrm>
          <a:off x="1123213" y="4684262"/>
          <a:ext cx="9183573" cy="1441794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55945"/>
                <a:gridCol w="1603984"/>
                <a:gridCol w="4823644"/>
              </a:tblGrid>
              <a:tr h="1554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날짜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본문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주일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수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목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금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토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5" name="date_area"/>
          <p:cNvSpPr txBox="1"/>
          <p:nvPr/>
        </p:nvSpPr>
        <p:spPr>
          <a:xfrm>
            <a:off x="5764967" y="6836112"/>
            <a:ext cx="4440832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r>
              <a:t>창 1장 - 3장</a:t>
            </a:r>
          </a:p>
        </p:txBody>
      </p:sp>
      <p:sp>
        <p:nvSpPr>
          <p:cNvPr id="156" name="date_area"/>
          <p:cNvSpPr txBox="1"/>
          <p:nvPr/>
        </p:nvSpPr>
        <p:spPr>
          <a:xfrm>
            <a:off x="5764967" y="8684091"/>
            <a:ext cx="4440832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r>
              <a:t>창 4장 - 6장</a:t>
            </a:r>
          </a:p>
        </p:txBody>
      </p:sp>
      <p:sp>
        <p:nvSpPr>
          <p:cNvPr id="157" name="date_area"/>
          <p:cNvSpPr txBox="1"/>
          <p:nvPr/>
        </p:nvSpPr>
        <p:spPr>
          <a:xfrm>
            <a:off x="5764967" y="10532071"/>
            <a:ext cx="4440832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r>
              <a:t>창 7장 - 9장</a:t>
            </a:r>
          </a:p>
        </p:txBody>
      </p:sp>
      <p:sp>
        <p:nvSpPr>
          <p:cNvPr id="158" name="date_area"/>
          <p:cNvSpPr txBox="1"/>
          <p:nvPr/>
        </p:nvSpPr>
        <p:spPr>
          <a:xfrm>
            <a:off x="5764967" y="12380051"/>
            <a:ext cx="4440832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r>
              <a:t>창 10장 - 12장</a:t>
            </a:r>
          </a:p>
        </p:txBody>
      </p:sp>
      <p:sp>
        <p:nvSpPr>
          <p:cNvPr id="159" name="date_area"/>
          <p:cNvSpPr txBox="1"/>
          <p:nvPr/>
        </p:nvSpPr>
        <p:spPr>
          <a:xfrm>
            <a:off x="5764967" y="14228030"/>
            <a:ext cx="4440832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r>
              <a:t>창 13장 - 15장</a:t>
            </a:r>
          </a:p>
        </p:txBody>
      </p:sp>
      <p:sp>
        <p:nvSpPr>
          <p:cNvPr id="160" name="date_area"/>
          <p:cNvSpPr txBox="1"/>
          <p:nvPr/>
        </p:nvSpPr>
        <p:spPr>
          <a:xfrm>
            <a:off x="5764967" y="16076010"/>
            <a:ext cx="4440832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r>
              <a:t>창 16장 - 18장</a:t>
            </a:r>
          </a:p>
        </p:txBody>
      </p:sp>
      <p:sp>
        <p:nvSpPr>
          <p:cNvPr id="161" name="date_area"/>
          <p:cNvSpPr txBox="1"/>
          <p:nvPr/>
        </p:nvSpPr>
        <p:spPr>
          <a:xfrm>
            <a:off x="5764967" y="17923990"/>
            <a:ext cx="4440832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r>
              <a:t>창 19장 - 21장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4648" tIns="44648" rIns="44648" bIns="44648" numCol="1" spcCol="38100" rtlCol="0" anchor="ctr" upright="0">
        <a:spAutoFit/>
      </a:bodyPr>
      <a:lstStyle>
        <a:defPPr marL="0" marR="0" indent="0" algn="ctr" defTabSz="361235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4648" tIns="44648" rIns="44648" bIns="44648" numCol="1" spcCol="38100" rtlCol="0" anchor="ctr" upright="0">
        <a:spAutoFit/>
      </a:bodyPr>
      <a:lstStyle>
        <a:defPPr marL="0" marR="0" indent="0" algn="ctr" defTabSz="361235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4648" tIns="44648" rIns="44648" bIns="44648" numCol="1" spcCol="38100" rtlCol="0" anchor="ctr" upright="0">
        <a:spAutoFit/>
      </a:bodyPr>
      <a:lstStyle>
        <a:defPPr marL="0" marR="0" indent="0" algn="ctr" defTabSz="361235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4648" tIns="44648" rIns="44648" bIns="44648" numCol="1" spcCol="38100" rtlCol="0" anchor="ctr" upright="0">
        <a:spAutoFit/>
      </a:bodyPr>
      <a:lstStyle>
        <a:defPPr marL="0" marR="0" indent="0" algn="ctr" defTabSz="361235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