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94" r:id="rId4"/>
    <p:sldId id="302" r:id="rId5"/>
    <p:sldId id="308" r:id="rId6"/>
    <p:sldId id="30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1" autoAdjust="0"/>
  </p:normalViewPr>
  <p:slideViewPr>
    <p:cSldViewPr>
      <p:cViewPr varScale="1">
        <p:scale>
          <a:sx n="53" d="100"/>
          <a:sy n="53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BABC-CAE9-4329-8104-1F84A6DB5C6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8DE2-585D-4E1F-8ABD-72BC5EF31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2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게임공학과 이건희입니다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en-US" altLang="ko-KR" dirty="0"/>
              <a:t>2DGP 1</a:t>
            </a:r>
            <a:r>
              <a:rPr lang="ko-KR" altLang="en-US" dirty="0"/>
              <a:t>차 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8DE2-585D-4E1F-8ABD-72BC5EF319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0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첫번째 </a:t>
            </a:r>
            <a:r>
              <a:rPr lang="ko-KR" altLang="en-US" dirty="0" err="1"/>
              <a:t>게임컨셉</a:t>
            </a:r>
            <a:r>
              <a:rPr lang="en-US" altLang="ko-KR" dirty="0"/>
              <a:t>, </a:t>
            </a:r>
            <a:r>
              <a:rPr lang="ko-KR" altLang="en-US" dirty="0"/>
              <a:t>두번째 개발범위</a:t>
            </a:r>
            <a:r>
              <a:rPr lang="en-US" altLang="ko-KR" dirty="0"/>
              <a:t>, </a:t>
            </a:r>
            <a:r>
              <a:rPr lang="ko-KR" altLang="en-US" dirty="0" err="1"/>
              <a:t>세번쨰</a:t>
            </a:r>
            <a:r>
              <a:rPr lang="ko-KR" altLang="en-US" dirty="0"/>
              <a:t> 예상 게임 실행 흐름 그리고 개발 일정순으로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8DE2-585D-4E1F-8ABD-72BC5EF319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7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개발예정인 게임은 페르시아의 왕자 클래식의 </a:t>
            </a:r>
            <a:r>
              <a:rPr lang="ko-KR" altLang="en-US" dirty="0" err="1"/>
              <a:t>카피게임입니다</a:t>
            </a:r>
            <a:r>
              <a:rPr lang="en-US" altLang="ko-KR" dirty="0"/>
              <a:t>. </a:t>
            </a:r>
            <a:r>
              <a:rPr lang="ko-KR" altLang="en-US" dirty="0"/>
              <a:t>게임의 </a:t>
            </a:r>
            <a:r>
              <a:rPr lang="ko-KR" altLang="en-US" dirty="0" err="1"/>
              <a:t>메인컨셉은</a:t>
            </a:r>
            <a:r>
              <a:rPr lang="ko-KR" altLang="en-US" dirty="0"/>
              <a:t> 사실적인 움직임으로 던전 탐험을 하는 </a:t>
            </a:r>
            <a:r>
              <a:rPr lang="ko-KR" altLang="en-US" dirty="0" err="1"/>
              <a:t>플랫포머</a:t>
            </a:r>
            <a:r>
              <a:rPr lang="ko-KR" altLang="en-US" dirty="0"/>
              <a:t> 방식의 게임입니다</a:t>
            </a:r>
            <a:r>
              <a:rPr lang="en-US" altLang="ko-KR" dirty="0"/>
              <a:t>. </a:t>
            </a:r>
            <a:r>
              <a:rPr lang="ko-KR" altLang="en-US" dirty="0"/>
              <a:t>더하여 퍼즐과 전투를 추가하여 재미를 </a:t>
            </a:r>
            <a:r>
              <a:rPr lang="ko-KR" altLang="en-US" dirty="0" err="1"/>
              <a:t>더할예정입니다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5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</a:t>
            </a:r>
            <a:r>
              <a:rPr lang="ko-KR" altLang="en-US" dirty="0" err="1"/>
              <a:t>개발범위입니다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 범위는 화면의 </a:t>
            </a:r>
            <a:r>
              <a:rPr lang="ko-KR" altLang="en-US" dirty="0" err="1"/>
              <a:t>표에있는것처럼</a:t>
            </a:r>
            <a:r>
              <a:rPr lang="ko-KR" altLang="en-US" dirty="0"/>
              <a:t> </a:t>
            </a:r>
            <a:r>
              <a:rPr lang="ko-KR" altLang="en-US" dirty="0" err="1"/>
              <a:t>개발할예정이며</a:t>
            </a:r>
            <a:r>
              <a:rPr lang="ko-KR" altLang="en-US" dirty="0"/>
              <a:t> 최소범위 개발실시후에 가능하면 추가범위까지 </a:t>
            </a:r>
            <a:r>
              <a:rPr lang="ko-KR" altLang="en-US" dirty="0" err="1"/>
              <a:t>개발할예정입니다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8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</a:t>
            </a:r>
            <a:r>
              <a:rPr lang="ko-KR" altLang="en-US" dirty="0" err="1"/>
              <a:t>개발범위입니다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 범위는 화면의 </a:t>
            </a:r>
            <a:r>
              <a:rPr lang="ko-KR" altLang="en-US" dirty="0" err="1"/>
              <a:t>표에있는것처럼</a:t>
            </a:r>
            <a:r>
              <a:rPr lang="ko-KR" altLang="en-US" dirty="0"/>
              <a:t> </a:t>
            </a:r>
            <a:r>
              <a:rPr lang="ko-KR" altLang="en-US" dirty="0" err="1"/>
              <a:t>개발할예정이며</a:t>
            </a:r>
            <a:r>
              <a:rPr lang="ko-KR" altLang="en-US" dirty="0"/>
              <a:t> 최소범위 개발실시후에 가능하면 추가범위까지 </a:t>
            </a:r>
            <a:r>
              <a:rPr lang="ko-KR" altLang="en-US" dirty="0" err="1"/>
              <a:t>개발할예정입니다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95036" y="130628"/>
            <a:ext cx="8907463" cy="620713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30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66202" y="426154"/>
            <a:ext cx="7987811" cy="522287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lnSpc>
                <a:spcPct val="90000"/>
              </a:lnSpc>
              <a:spcBef>
                <a:spcPts val="171"/>
              </a:spcBef>
              <a:buFont typeface="Arial" panose="020B0604020202020204" pitchFamily="34" charset="0"/>
              <a:buNone/>
              <a:tabLst>
                <a:tab pos="60873" algn="l"/>
                <a:tab pos="97396" algn="l"/>
              </a:tabLst>
              <a:defRPr lang="ko-KR" altLang="en-US" sz="2769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303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76200"/>
            <a:ext cx="4379725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D1CF-D3AB-4524-A225-0F3701FFC52F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85" r:id="rId4"/>
  </p:sldLayoutIdLst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3200" b="1" kern="1200" spc="-150" dirty="0" smtClean="0">
          <a:ln>
            <a:solidFill>
              <a:schemeClr val="bg1"/>
            </a:solidFill>
          </a:ln>
          <a:gradFill flip="none" rotWithShape="1">
            <a:gsLst>
              <a:gs pos="0">
                <a:schemeClr val="bg1"/>
              </a:gs>
              <a:gs pos="43000">
                <a:schemeClr val="bg1"/>
              </a:gs>
              <a:gs pos="58000">
                <a:schemeClr val="bg1">
                  <a:lumMod val="6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7711" y="2247279"/>
            <a:ext cx="62632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2DGP 2</a:t>
            </a:r>
            <a:r>
              <a:rPr lang="ko-KR" altLang="en-US" sz="55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차 프로젝트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9823" y="3142057"/>
            <a:ext cx="2816479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9902" y="3132502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2015182029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이건희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B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B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윤여정\Desktop\d.png"/>
          <p:cNvPicPr>
            <a:picLocks noChangeAspect="1" noChangeArrowheads="1"/>
          </p:cNvPicPr>
          <p:nvPr/>
        </p:nvPicPr>
        <p:blipFill>
          <a:blip r:embed="rId4" cstate="print"/>
          <a:srcRect l="68462"/>
          <a:stretch>
            <a:fillRect/>
          </a:stretch>
        </p:blipFill>
        <p:spPr bwMode="auto">
          <a:xfrm>
            <a:off x="0" y="870620"/>
            <a:ext cx="2987824" cy="66290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51520" y="865740"/>
            <a:ext cx="1867114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 altLang="ko-KR" sz="36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contents</a:t>
            </a:r>
            <a:endParaRPr lang="ko-KR" altLang="en-US" sz="3600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495424" y="1546332"/>
            <a:ext cx="177484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게임컨셉</a:t>
            </a:r>
            <a:endParaRPr lang="ko-KR" altLang="en-US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851920" y="1557662"/>
            <a:ext cx="504128" cy="508203"/>
            <a:chOff x="4000504" y="1524768"/>
            <a:chExt cx="504128" cy="508203"/>
          </a:xfrm>
        </p:grpSpPr>
        <p:grpSp>
          <p:nvGrpSpPr>
            <p:cNvPr id="9" name="그룹 8"/>
            <p:cNvGrpSpPr/>
            <p:nvPr/>
          </p:nvGrpSpPr>
          <p:grpSpPr>
            <a:xfrm>
              <a:off x="4000504" y="1524768"/>
              <a:ext cx="504128" cy="504056"/>
              <a:chOff x="3635896" y="1988840"/>
              <a:chExt cx="864220" cy="86409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제목 3"/>
            <p:cNvSpPr txBox="1">
              <a:spLocks/>
            </p:cNvSpPr>
            <p:nvPr/>
          </p:nvSpPr>
          <p:spPr>
            <a:xfrm>
              <a:off x="4050444" y="1571306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Ⅰ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2710456"/>
            <a:ext cx="504128" cy="504056"/>
            <a:chOff x="4000504" y="2646056"/>
            <a:chExt cx="504128" cy="504056"/>
          </a:xfrm>
        </p:grpSpPr>
        <p:grpSp>
          <p:nvGrpSpPr>
            <p:cNvPr id="19" name="그룹 18"/>
            <p:cNvGrpSpPr/>
            <p:nvPr/>
          </p:nvGrpSpPr>
          <p:grpSpPr>
            <a:xfrm>
              <a:off x="4000504" y="2646056"/>
              <a:ext cx="504128" cy="504056"/>
              <a:chOff x="3635896" y="1988840"/>
              <a:chExt cx="864220" cy="86409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제목 3"/>
            <p:cNvSpPr txBox="1">
              <a:spLocks/>
            </p:cNvSpPr>
            <p:nvPr/>
          </p:nvSpPr>
          <p:spPr>
            <a:xfrm>
              <a:off x="4050444" y="2687973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Ⅱ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4495424" y="2699126"/>
            <a:ext cx="177484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개발범위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851920" y="3831508"/>
            <a:ext cx="504128" cy="506293"/>
            <a:chOff x="4000504" y="3789040"/>
            <a:chExt cx="504128" cy="506293"/>
          </a:xfrm>
        </p:grpSpPr>
        <p:grpSp>
          <p:nvGrpSpPr>
            <p:cNvPr id="22" name="그룹 21"/>
            <p:cNvGrpSpPr/>
            <p:nvPr/>
          </p:nvGrpSpPr>
          <p:grpSpPr>
            <a:xfrm>
              <a:off x="4000504" y="3789040"/>
              <a:ext cx="504128" cy="504056"/>
              <a:chOff x="3635896" y="1988840"/>
              <a:chExt cx="864220" cy="86409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제목 3"/>
            <p:cNvSpPr txBox="1">
              <a:spLocks/>
            </p:cNvSpPr>
            <p:nvPr/>
          </p:nvSpPr>
          <p:spPr>
            <a:xfrm>
              <a:off x="4050444" y="3833668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Ⅲ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4" name="제목 1"/>
          <p:cNvSpPr txBox="1">
            <a:spLocks/>
          </p:cNvSpPr>
          <p:nvPr/>
        </p:nvSpPr>
        <p:spPr>
          <a:xfrm>
            <a:off x="4495424" y="3854071"/>
            <a:ext cx="4291559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개발계획대비 진행상황</a:t>
            </a:r>
            <a:endParaRPr lang="en-US" altLang="ko-KR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C97C168-B413-424B-8937-80F4A1CE1439}"/>
              </a:ext>
            </a:extLst>
          </p:cNvPr>
          <p:cNvGrpSpPr/>
          <p:nvPr/>
        </p:nvGrpSpPr>
        <p:grpSpPr>
          <a:xfrm>
            <a:off x="3851920" y="4974130"/>
            <a:ext cx="504128" cy="506293"/>
            <a:chOff x="4000504" y="3789040"/>
            <a:chExt cx="504128" cy="50629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7081A6-7907-417B-9AD4-604FC41FFE15}"/>
                </a:ext>
              </a:extLst>
            </p:cNvPr>
            <p:cNvGrpSpPr/>
            <p:nvPr/>
          </p:nvGrpSpPr>
          <p:grpSpPr>
            <a:xfrm>
              <a:off x="4000504" y="3789040"/>
              <a:ext cx="504128" cy="504056"/>
              <a:chOff x="3635896" y="1988840"/>
              <a:chExt cx="864220" cy="8640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955F922-3B0B-48AA-A75B-A83D478AF227}"/>
                  </a:ext>
                </a:extLst>
              </p:cNvPr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D613E0D-5131-42D6-8E36-C7EF1939A148}"/>
                  </a:ext>
                </a:extLst>
              </p:cNvPr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" name="제목 3">
              <a:extLst>
                <a:ext uri="{FF2B5EF4-FFF2-40B4-BE49-F238E27FC236}">
                  <a16:creationId xmlns:a16="http://schemas.microsoft.com/office/drawing/2014/main" id="{44A2BFA3-6896-4FC7-81B0-22920045FEF1}"/>
                </a:ext>
              </a:extLst>
            </p:cNvPr>
            <p:cNvSpPr txBox="1">
              <a:spLocks/>
            </p:cNvSpPr>
            <p:nvPr/>
          </p:nvSpPr>
          <p:spPr>
            <a:xfrm>
              <a:off x="4050444" y="3833668"/>
              <a:ext cx="44916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VI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7B1E3FCC-D533-4D90-8CCA-C2C04CFF42FD}"/>
              </a:ext>
            </a:extLst>
          </p:cNvPr>
          <p:cNvSpPr txBox="1">
            <a:spLocks/>
          </p:cNvSpPr>
          <p:nvPr/>
        </p:nvSpPr>
        <p:spPr>
          <a:xfrm>
            <a:off x="4495424" y="4994542"/>
            <a:ext cx="340189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Git Hub Commits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5187570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퍼즐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9442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탐험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185378" y="3361732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움직임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53506" y="3315926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플랫포머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21634" y="3315925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</a:t>
            </a:r>
            <a:endParaRPr lang="en-US" altLang="ko-KR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359" y="2072995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페르시아의 왕자 클래식 카피게임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게임컨셉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6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67016"/>
              </p:ext>
            </p:extLst>
          </p:nvPr>
        </p:nvGraphicFramePr>
        <p:xfrm>
          <a:off x="349526" y="1196752"/>
          <a:ext cx="8444947" cy="526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최소범위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</a:t>
                      </a:r>
                      <a:endParaRPr lang="en-US" altLang="ko-KR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컨트롤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좌우방향키로 캐릭터 이동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 방향키 점프 하방향키 숙이기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쉬프트키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상호작용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천천히 이동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매달리기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전투시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공격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이동 중 멈춤 시 가속도 적용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속도에 따라 점프 거리 변경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플레이어가 칼을 보유한 상태에서 적과 조우 시에 전투 상태 돌입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공격시에 사정거리에 적이 피격 시 적 체력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적과 캐릭터의 공격판정이 중복될 시 튕기기 판정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방단위로 구성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보스 스테이지 추가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시간제한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타임어택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요소 추가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조우 시 천천히 접근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 사정거리에 접근시에 공격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일정확률로 캐릭터 공격 튕기기 추가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공격시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넉백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 및</a:t>
                      </a:r>
                      <a:endParaRPr lang="en-US" altLang="ko-KR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오브젝트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가시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닿을때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가속시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톱날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닿으면 사망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누를시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 오브젝트와 상호작용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위에서 떨어지는 발판 추가</a:t>
                      </a:r>
                      <a:endParaRPr lang="en-US" altLang="ko-KR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 시 체력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-1)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이동소리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가시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톱날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오브젝트 상호작용 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적과 전투시 공격 소리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상황에 따른 </a:t>
                      </a:r>
                      <a:r>
                        <a:rPr lang="ko-KR" altLang="en-US" sz="150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죽음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평시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모션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매달리기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죽음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추락사</a:t>
                      </a:r>
                      <a:r>
                        <a:rPr lang="en-US" altLang="ko-KR" sz="15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5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개발범위</a:t>
            </a:r>
          </a:p>
        </p:txBody>
      </p:sp>
    </p:spTree>
    <p:extLst>
      <p:ext uri="{BB962C8B-B14F-4D97-AF65-F5344CB8AC3E}">
        <p14:creationId xmlns:p14="http://schemas.microsoft.com/office/powerpoint/2010/main" val="13745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97850"/>
              </p:ext>
            </p:extLst>
          </p:nvPr>
        </p:nvGraphicFramePr>
        <p:xfrm>
          <a:off x="349526" y="1196753"/>
          <a:ext cx="8444947" cy="456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445">
                  <a:extLst>
                    <a:ext uri="{9D8B030D-6E8A-4147-A177-3AD203B41FA5}">
                      <a16:colId xmlns:a16="http://schemas.microsoft.com/office/drawing/2014/main" val="126834060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개발계획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a typeface="나눔바른고딕" panose="020B0603020101020101" pitchFamily="50" charset="-127"/>
                        </a:rPr>
                        <a:t>진행상황</a:t>
                      </a:r>
                      <a:endParaRPr lang="ko-KR" altLang="en-US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(50%)</a:t>
                      </a: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스테이지별 맵 구상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200" dirty="0"/>
                        <a:t>캐릭터 </a:t>
                      </a:r>
                      <a:r>
                        <a:rPr lang="ko-KR" altLang="en-US" sz="1200" dirty="0" err="1"/>
                        <a:t>스프라이트</a:t>
                      </a:r>
                      <a:r>
                        <a:rPr lang="ko-KR" altLang="en-US" sz="1200" dirty="0"/>
                        <a:t> 이미지 수집</a:t>
                      </a:r>
                      <a:endParaRPr lang="en-US" altLang="ko-KR" sz="1200" dirty="0"/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en-US" altLang="ko-KR" sz="1200" dirty="0"/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200" dirty="0"/>
                        <a:t>캐릭터움직임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달리기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걷기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점프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방향전환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제동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 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(80%)</a:t>
                      </a: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벽 오브젝트 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함정 상호작용 구현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 툴 제작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 제외 스테이지 구성 후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중간점검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(0%)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dirty="0"/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NPC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인공지능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 공격 등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NPC,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상호작용 구현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 툴 적 </a:t>
                      </a:r>
                      <a:r>
                        <a:rPr lang="en-US" altLang="ko-KR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NPC </a:t>
                      </a: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배치 추가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맵핑 툴 이용 스테이지 구성 및 테스트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67942"/>
                  </a:ext>
                </a:extLst>
              </a:tr>
              <a:tr h="522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구성 이어서 진행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455" indent="-101455" latinLnBrk="0">
                        <a:spcBef>
                          <a:spcPts val="511"/>
                        </a:spcBef>
                        <a:buFont typeface="Arial" panose="020B0604020202020204" pitchFamily="34" charset="0"/>
                        <a:buChar char="•"/>
                        <a:tabLst>
                          <a:tab pos="60873" algn="l"/>
                          <a:tab pos="93339" algn="l"/>
                        </a:tabLst>
                      </a:pPr>
                      <a:r>
                        <a:rPr lang="ko-KR" altLang="en-US" sz="1200" spc="-26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endParaRPr lang="en-US" altLang="ko-KR" sz="1200" spc="-26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endParaRPr lang="ko-KR" altLang="en-US" sz="12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5277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개발계획대비 진행상황</a:t>
            </a:r>
          </a:p>
        </p:txBody>
      </p:sp>
    </p:spTree>
    <p:extLst>
      <p:ext uri="{BB962C8B-B14F-4D97-AF65-F5344CB8AC3E}">
        <p14:creationId xmlns:p14="http://schemas.microsoft.com/office/powerpoint/2010/main" val="368672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3B8AC4-DC5B-4965-85F6-CCF3533BB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GitHub Commits</a:t>
            </a:r>
            <a:endParaRPr lang="ko-KR" altLang="en-US" dirty="0"/>
          </a:p>
        </p:txBody>
      </p:sp>
      <p:pic>
        <p:nvPicPr>
          <p:cNvPr id="5" name="그림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8838B1F5-0F61-4EF4-B4EF-F3E943C54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1"/>
            <a:ext cx="8060103" cy="51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428</Words>
  <Application>Microsoft Office PowerPoint</Application>
  <PresentationFormat>화면 슬라이드 쇼(4:3)</PresentationFormat>
  <Paragraphs>101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안재원</dc:creator>
  <cp:lastModifiedBy>이건희</cp:lastModifiedBy>
  <cp:revision>46</cp:revision>
  <dcterms:created xsi:type="dcterms:W3CDTF">2013-04-09T07:54:35Z</dcterms:created>
  <dcterms:modified xsi:type="dcterms:W3CDTF">2019-10-29T14:55:52Z</dcterms:modified>
</cp:coreProperties>
</file>