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9366C-DE5F-4D47-B183-205F45B0DF48}" v="10" dt="2023-10-11T04:31:5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52936"/>
            <a:ext cx="5112568" cy="18774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r>
              <a:rPr lang="en-US" sz="2000" dirty="0"/>
              <a:t>Gunpreet Singh</a:t>
            </a:r>
          </a:p>
          <a:p>
            <a:r>
              <a:rPr lang="en-US" sz="2000" dirty="0" err="1"/>
              <a:t>Gunita</a:t>
            </a:r>
            <a:r>
              <a:rPr lang="en-US" sz="2000" dirty="0"/>
              <a:t> Dhiman</a:t>
            </a:r>
          </a:p>
          <a:p>
            <a:endParaRPr lang="en-US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Simerjeet</a:t>
            </a:r>
            <a:r>
              <a:rPr lang="en-US" dirty="0"/>
              <a:t> Kaur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Title- Product Landing Page</a:t>
            </a: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To make a product landing page advertising a product.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Technology used-Virtual Studio Code</a:t>
            </a:r>
          </a:p>
          <a:p>
            <a:endParaRPr lang="en-US" sz="3200" dirty="0">
              <a:latin typeface="Bookman Old Style" panose="02050604050505020204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Method used- HTML,CSS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5D126-17C1-FFD2-C140-A0DA905520BA}"/>
              </a:ext>
            </a:extLst>
          </p:cNvPr>
          <p:cNvSpPr txBox="1"/>
          <p:nvPr/>
        </p:nvSpPr>
        <p:spPr>
          <a:xfrm>
            <a:off x="467544" y="1412776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Product landing page is made using HTML and CSS</a:t>
            </a:r>
          </a:p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To gain some extra knowledge about html and </a:t>
            </a:r>
            <a:r>
              <a:rPr lang="en-US" sz="3200" dirty="0" err="1">
                <a:latin typeface="Bookman Old Style" panose="02050604050505020204" pitchFamily="18" charset="0"/>
                <a:cs typeface="Times New Roman" pitchFamily="18" charset="0"/>
              </a:rPr>
              <a:t>css</a:t>
            </a: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, we took help from W3 schools and some </a:t>
            </a:r>
            <a:r>
              <a:rPr lang="en-US" sz="3200" dirty="0" err="1">
                <a:latin typeface="Bookman Old Style" panose="02050604050505020204" pitchFamily="18" charset="0"/>
                <a:cs typeface="Times New Roman" pitchFamily="18" charset="0"/>
              </a:rPr>
              <a:t>youtube</a:t>
            </a:r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 channels.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FD1A8-2027-84C4-9F61-76225D17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306"/>
            <a:ext cx="9144000" cy="4243387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1A86A-8159-FC73-5BD3-722560C00A37}"/>
              </a:ext>
            </a:extLst>
          </p:cNvPr>
          <p:cNvSpPr txBox="1"/>
          <p:nvPr/>
        </p:nvSpPr>
        <p:spPr>
          <a:xfrm>
            <a:off x="395536" y="134076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D136A-7A00-EBD5-9BD8-E7D458968EEA}"/>
              </a:ext>
            </a:extLst>
          </p:cNvPr>
          <p:cNvSpPr txBox="1"/>
          <p:nvPr/>
        </p:nvSpPr>
        <p:spPr>
          <a:xfrm>
            <a:off x="472768" y="1340767"/>
            <a:ext cx="7696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  <a:cs typeface="Times New Roman" pitchFamily="18" charset="0"/>
              </a:rPr>
              <a:t>The main takeaway of this project for us was to be able to work together, develop something together and trying technologies yet to be done in class.</a:t>
            </a: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670E3-00BC-E522-9DD8-BEF65DCC0F9E}"/>
              </a:ext>
            </a:extLst>
          </p:cNvPr>
          <p:cNvSpPr txBox="1"/>
          <p:nvPr/>
        </p:nvSpPr>
        <p:spPr>
          <a:xfrm>
            <a:off x="467544" y="1556792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odoni MT Black" panose="02070A03080606020203" pitchFamily="18" charset="0"/>
              </a:rPr>
              <a:t>Sources:</a:t>
            </a:r>
          </a:p>
          <a:p>
            <a:endParaRPr lang="en-US" sz="4400" dirty="0">
              <a:latin typeface="Bodoni MT Black" panose="02070A03080606020203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Google: </a:t>
            </a:r>
            <a:r>
              <a:rPr lang="en-US" sz="4400" dirty="0">
                <a:latin typeface="Times New Roman" pitchFamily="18" charset="0"/>
                <a:cs typeface="Times New Roman" pitchFamily="18" charset="0"/>
                <a:hlinkClick r:id="rId2"/>
              </a:rPr>
              <a:t>www.google.com</a:t>
            </a:r>
            <a:endParaRPr lang="en-US" sz="4400" dirty="0">
              <a:latin typeface="Bahnschrift Light SemiCondensed" panose="020B0502040204020203" pitchFamily="34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w3schools: </a:t>
            </a:r>
            <a:r>
              <a:rPr lang="en-US" sz="4400" dirty="0">
                <a:latin typeface="Times New Roman" pitchFamily="18" charset="0"/>
                <a:cs typeface="Times New Roman" pitchFamily="18" charset="0"/>
                <a:hlinkClick r:id="rId3"/>
              </a:rPr>
              <a:t>www.w3schools.com</a:t>
            </a:r>
            <a:endParaRPr lang="en-US" sz="4400" dirty="0">
              <a:latin typeface="Bahnschrift Light SemiCondensed" panose="020B0502040204020203" pitchFamily="34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YouTube: </a:t>
            </a:r>
            <a:r>
              <a:rPr lang="en-US" sz="4400" dirty="0">
                <a:latin typeface="Times New Roman" pitchFamily="18" charset="0"/>
                <a:cs typeface="Times New Roman" pitchFamily="18" charset="0"/>
                <a:hlinkClick r:id="rId4"/>
              </a:rPr>
              <a:t>www.youtube.com</a:t>
            </a:r>
            <a:endParaRPr lang="en-IN" sz="4400" dirty="0">
              <a:latin typeface="Bahnschrift Light SemiCondensed" panose="020B0502040204020203" pitchFamily="34" charset="0"/>
            </a:endParaRPr>
          </a:p>
          <a:p>
            <a:endParaRPr lang="en-IN" sz="4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166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 Light SemiCondensed</vt:lpstr>
      <vt:lpstr>Bodoni MT Black</vt:lpstr>
      <vt:lpstr>Bookman Old Style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Gunpreet Singh</cp:lastModifiedBy>
  <cp:revision>36</cp:revision>
  <dcterms:created xsi:type="dcterms:W3CDTF">2022-12-12T14:14:34Z</dcterms:created>
  <dcterms:modified xsi:type="dcterms:W3CDTF">2023-10-13T06:31:41Z</dcterms:modified>
</cp:coreProperties>
</file>