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erriweather Light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pen Sans SemiBold"/>
      <p:regular r:id="rId23"/>
      <p:bold r:id="rId24"/>
      <p:italic r:id="rId25"/>
      <p:boldItalic r:id="rId26"/>
    </p:embeddedFont>
    <p:embeddedFont>
      <p:font typeface="Vidaloka"/>
      <p:regular r:id="rId27"/>
    </p:embeddedFont>
    <p:embeddedFont>
      <p:font typeface="Russo One"/>
      <p:regular r:id="rId28"/>
    </p:embeddedFont>
    <p:embeddedFont>
      <p:font typeface="Mako"/>
      <p:regular r:id="rId29"/>
    </p:embeddedFont>
    <p:embeddedFont>
      <p:font typeface="Crimson Tex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rimsonText-bold.fntdata"/><Relationship Id="rId30" Type="http://schemas.openxmlformats.org/officeDocument/2006/relationships/font" Target="fonts/CrimsonText-regular.fntdata"/><Relationship Id="rId33" Type="http://schemas.openxmlformats.org/officeDocument/2006/relationships/font" Target="fonts/CrimsonText-boldItalic.fntdata"/><Relationship Id="rId32" Type="http://schemas.openxmlformats.org/officeDocument/2006/relationships/font" Target="fonts/CrimsonText-italic.fntdata"/><Relationship Id="rId35" Type="http://schemas.openxmlformats.org/officeDocument/2006/relationships/font" Target="fonts/OpenSans-bold.fntdata"/><Relationship Id="rId34" Type="http://schemas.openxmlformats.org/officeDocument/2006/relationships/font" Target="fonts/OpenSans-regular.fntdata"/><Relationship Id="rId37" Type="http://schemas.openxmlformats.org/officeDocument/2006/relationships/font" Target="fonts/OpenSans-boldItalic.fntdata"/><Relationship Id="rId36" Type="http://schemas.openxmlformats.org/officeDocument/2006/relationships/font" Target="fonts/OpenSans-italic.fntdata"/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OpenSansSemiBold-bold.fntdata"/><Relationship Id="rId23" Type="http://schemas.openxmlformats.org/officeDocument/2006/relationships/font" Target="fonts/OpenSansSemiBold-regular.fntdata"/><Relationship Id="rId26" Type="http://schemas.openxmlformats.org/officeDocument/2006/relationships/font" Target="fonts/OpenSansSemiBold-boldItalic.fntdata"/><Relationship Id="rId25" Type="http://schemas.openxmlformats.org/officeDocument/2006/relationships/font" Target="fonts/OpenSansSemiBold-italic.fntdata"/><Relationship Id="rId28" Type="http://schemas.openxmlformats.org/officeDocument/2006/relationships/font" Target="fonts/RussoOne-regular.fntdata"/><Relationship Id="rId27" Type="http://schemas.openxmlformats.org/officeDocument/2006/relationships/font" Target="fonts/Vidaloka-regular.fntdata"/><Relationship Id="rId29" Type="http://schemas.openxmlformats.org/officeDocument/2006/relationships/font" Target="fonts/Mak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erriweatherLight-regular.fntdata"/><Relationship Id="rId14" Type="http://schemas.openxmlformats.org/officeDocument/2006/relationships/slide" Target="slides/slide10.xml"/><Relationship Id="rId17" Type="http://schemas.openxmlformats.org/officeDocument/2006/relationships/font" Target="fonts/MerriweatherLight-italic.fntdata"/><Relationship Id="rId16" Type="http://schemas.openxmlformats.org/officeDocument/2006/relationships/font" Target="fonts/MerriweatherLight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erriweather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a6adaed6c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a6adaed6c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63662608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63662608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a6739fe0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a6739fe0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a6adaed6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a6adaed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a6adaed6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a6adaed6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a6adaed6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a6adaed6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a6adaed6c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a6adaed6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a6adaed6c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a6adaed6c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a6adaed6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a6adaed6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-4281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KnowledgeForge</a:t>
            </a:r>
            <a:endParaRPr/>
          </a:p>
        </p:txBody>
      </p:sp>
      <p:sp>
        <p:nvSpPr>
          <p:cNvPr id="473" name="Google Shape;473;p54"/>
          <p:cNvSpPr txBox="1"/>
          <p:nvPr>
            <p:ph idx="4294967295" type="body"/>
          </p:nvPr>
        </p:nvSpPr>
        <p:spPr>
          <a:xfrm>
            <a:off x="2309575" y="2714900"/>
            <a:ext cx="4829700" cy="30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Gaurav Gunjal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Mit Sheth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Siddharth Dumbre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Vaibhav Gohil</a:t>
            </a:r>
            <a:endParaRPr sz="1200"/>
          </a:p>
        </p:txBody>
      </p:sp>
      <p:sp>
        <p:nvSpPr>
          <p:cNvPr id="474" name="Google Shape;474;p54"/>
          <p:cNvSpPr txBox="1"/>
          <p:nvPr/>
        </p:nvSpPr>
        <p:spPr>
          <a:xfrm>
            <a:off x="3592800" y="1861888"/>
            <a:ext cx="19584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3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Thank </a:t>
            </a:r>
            <a:endParaRPr sz="7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You</a:t>
            </a:r>
            <a:endParaRPr sz="7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>
            <p:ph type="title"/>
          </p:nvPr>
        </p:nvSpPr>
        <p:spPr>
          <a:xfrm>
            <a:off x="1122500" y="-755800"/>
            <a:ext cx="6899100" cy="28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Description</a:t>
            </a:r>
            <a:endParaRPr sz="2000"/>
          </a:p>
        </p:txBody>
      </p:sp>
      <p:sp>
        <p:nvSpPr>
          <p:cNvPr id="480" name="Google Shape;480;p55"/>
          <p:cNvSpPr txBox="1"/>
          <p:nvPr/>
        </p:nvSpPr>
        <p:spPr>
          <a:xfrm>
            <a:off x="271850" y="1458100"/>
            <a:ext cx="8592000" cy="3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KnowledgeForge is an innovative online platform designed to seamlessly manage and deliver a wealth of educational resources. This comprehensive hub serves as a dynamic repository for courses, learning materials, and educational content, providing users with a centralized and intuitive interface to explore and enhance their knowledge.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/>
          <p:nvPr>
            <p:ph idx="1" type="body"/>
          </p:nvPr>
        </p:nvSpPr>
        <p:spPr>
          <a:xfrm>
            <a:off x="2157150" y="1596600"/>
            <a:ext cx="4829700" cy="30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MongoDB, Express JS, React JS, Node JS (MERN)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Video Storage: GridFS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CSS: Tailwind CSS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State Management: Redux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Internationalization: i18n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Json Web Token (JWT)</a:t>
            </a:r>
            <a:endParaRPr sz="1400"/>
          </a:p>
        </p:txBody>
      </p:sp>
      <p:sp>
        <p:nvSpPr>
          <p:cNvPr id="486" name="Google Shape;486;p56"/>
          <p:cNvSpPr txBox="1"/>
          <p:nvPr/>
        </p:nvSpPr>
        <p:spPr>
          <a:xfrm>
            <a:off x="3440375" y="743600"/>
            <a:ext cx="36441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 Stack Used: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Login Page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2" name="Google Shape;4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75" y="1182188"/>
            <a:ext cx="6071173" cy="347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/>
          <p:nvPr>
            <p:ph type="title"/>
          </p:nvPr>
        </p:nvSpPr>
        <p:spPr>
          <a:xfrm>
            <a:off x="713225" y="445025"/>
            <a:ext cx="71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 User and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Instructor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 Registration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8" name="Google Shape;4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75" y="1151700"/>
            <a:ext cx="5971026" cy="34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Home Page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4" name="Google Shape;5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725" y="1017725"/>
            <a:ext cx="5859574" cy="349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 txBox="1"/>
          <p:nvPr>
            <p:ph type="title"/>
          </p:nvPr>
        </p:nvSpPr>
        <p:spPr>
          <a:xfrm>
            <a:off x="713225" y="445025"/>
            <a:ext cx="718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Course for Non Logged in user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0" name="Google Shape;51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428" y="1017725"/>
            <a:ext cx="5999473" cy="35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"/>
          <p:cNvSpPr txBox="1"/>
          <p:nvPr>
            <p:ph type="title"/>
          </p:nvPr>
        </p:nvSpPr>
        <p:spPr>
          <a:xfrm>
            <a:off x="713225" y="445025"/>
            <a:ext cx="72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Course detail for non enrolled user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6" name="Google Shape;51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712" y="1140975"/>
            <a:ext cx="5812577" cy="34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2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for Enrolled user</a:t>
            </a:r>
            <a:endParaRPr/>
          </a:p>
        </p:txBody>
      </p:sp>
      <p:pic>
        <p:nvPicPr>
          <p:cNvPr id="522" name="Google Shape;52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895" y="1213050"/>
            <a:ext cx="5273283" cy="329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