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 Management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Tool for Event, Attendee, and Task Management</a:t>
            </a:r>
          </a:p>
          <a:p>
            <a:r>
              <a:t>Gunjan Prasad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Managing events, attendees, and tasks can be tedious and time-consuming.</a:t>
            </a:r>
          </a:p>
          <a:p>
            <a:r>
              <a:t>- Need for a centralized, user-friendly system to streamline workflows.</a:t>
            </a:r>
          </a:p>
          <a:p>
            <a:r>
              <a:t>- Goals: Efficient planning, tracking, and task delegation for events.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web-based application for:</a:t>
            </a:r>
          </a:p>
          <a:p>
            <a:r>
              <a:t>  * Event Management: Create, update, and delete events.</a:t>
            </a:r>
          </a:p>
          <a:p>
            <a:r>
              <a:t>  * Attendee Management: Track and assign attendees.</a:t>
            </a:r>
          </a:p>
          <a:p>
            <a:r>
              <a:t>  * Task Tracking: Monitor task progress and statuses.</a:t>
            </a:r>
          </a:p>
          <a:p>
            <a:r>
              <a:t>- Built with a responsive UI and RESTful backend API.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Event Management Page:</a:t>
            </a:r>
          </a:p>
          <a:p>
            <a:r>
              <a:t>  * Displays a list of events with options to add, edit, and delete.</a:t>
            </a:r>
          </a:p>
          <a:p>
            <a:r>
              <a:t>  * Includes details like name, description, location, and date.</a:t>
            </a:r>
          </a:p>
          <a:p>
            <a:r>
              <a:t>- Attendee Management Page:</a:t>
            </a:r>
          </a:p>
          <a:p>
            <a:r>
              <a:t>  * View, add, or remove attendees.</a:t>
            </a:r>
          </a:p>
          <a:p>
            <a:r>
              <a:t>  * Assign attendees to events or tasks.</a:t>
            </a:r>
          </a:p>
          <a:p>
            <a:r>
              <a:t>- Task Tracker Page:</a:t>
            </a:r>
          </a:p>
          <a:p>
            <a:r>
              <a:t>  * Track event-specific tasks.</a:t>
            </a:r>
          </a:p>
          <a:p>
            <a:r>
              <a:t>  * Update task statuses (Pending/Completed).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React.js</a:t>
            </a:r>
          </a:p>
          <a:p>
            <a:r>
              <a:t>- Backend: Node.js with Express.js</a:t>
            </a:r>
          </a:p>
          <a:p>
            <a:r>
              <a:t>- Database: MongoDB</a:t>
            </a:r>
          </a:p>
          <a:p>
            <a:r>
              <a:t>- API: RESTful services for seamless frontend-backend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Screenshots or live demo:</a:t>
            </a:r>
          </a:p>
          <a:p>
            <a:r>
              <a:t>  1. Event Management Page</a:t>
            </a:r>
          </a:p>
          <a:p>
            <a:r>
              <a:t>  2. Attendee Management Page</a:t>
            </a:r>
          </a:p>
          <a:p>
            <a:r>
              <a:t>  3. Task Tracker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Ensuring responsive UI across devices.</a:t>
            </a:r>
          </a:p>
          <a:p>
            <a:r>
              <a:t>- Implementing robust form validation.</a:t>
            </a:r>
          </a:p>
          <a:p>
            <a:r>
              <a:t>- Smooth integration between frontend and backend.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authentication for secure access.</a:t>
            </a:r>
          </a:p>
          <a:p>
            <a:r>
              <a:t>- Generate event/task performance analytics.</a:t>
            </a:r>
          </a:p>
          <a:p>
            <a:r>
              <a:t>- Integration with calendar APIs for scheduling.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Efficiently manages events, attendees, and tasks in one place.</a:t>
            </a:r>
          </a:p>
          <a:p>
            <a:r>
              <a:t>- Built with modern web technologies for scalability and usability.</a:t>
            </a:r>
          </a:p>
          <a:p>
            <a:r>
              <a:t>- Promotes productivity and organized workflows.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