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89" r:id="rId6"/>
    <p:sldId id="290" r:id="rId7"/>
    <p:sldId id="291" r:id="rId8"/>
    <p:sldId id="261" r:id="rId9"/>
    <p:sldId id="262" r:id="rId10"/>
    <p:sldId id="263" r:id="rId11"/>
    <p:sldId id="279" r:id="rId12"/>
    <p:sldId id="280" r:id="rId13"/>
    <p:sldId id="281" r:id="rId14"/>
    <p:sldId id="282" r:id="rId15"/>
    <p:sldId id="283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17" r:id="rId34"/>
    <p:sldId id="316" r:id="rId35"/>
    <p:sldId id="315" r:id="rId36"/>
    <p:sldId id="314" r:id="rId37"/>
    <p:sldId id="313" r:id="rId38"/>
    <p:sldId id="312" r:id="rId39"/>
    <p:sldId id="311" r:id="rId40"/>
    <p:sldId id="309" r:id="rId41"/>
    <p:sldId id="310" r:id="rId42"/>
    <p:sldId id="321" r:id="rId43"/>
    <p:sldId id="320" r:id="rId44"/>
    <p:sldId id="319" r:id="rId45"/>
    <p:sldId id="318" r:id="rId46"/>
    <p:sldId id="328" r:id="rId47"/>
    <p:sldId id="327" r:id="rId48"/>
    <p:sldId id="330" r:id="rId49"/>
    <p:sldId id="329" r:id="rId50"/>
    <p:sldId id="331" r:id="rId51"/>
    <p:sldId id="332" r:id="rId52"/>
    <p:sldId id="326" r:id="rId53"/>
    <p:sldId id="333" r:id="rId54"/>
    <p:sldId id="334" r:id="rId55"/>
    <p:sldId id="272" r:id="rId56"/>
    <p:sldId id="284" r:id="rId57"/>
    <p:sldId id="285" r:id="rId58"/>
    <p:sldId id="286" r:id="rId59"/>
    <p:sldId id="287" r:id="rId60"/>
    <p:sldId id="288" r:id="rId61"/>
    <p:sldId id="325" r:id="rId62"/>
    <p:sldId id="324" r:id="rId63"/>
    <p:sldId id="323" r:id="rId64"/>
    <p:sldId id="322" r:id="rId65"/>
    <p:sldId id="273" r:id="rId66"/>
    <p:sldId id="274" r:id="rId67"/>
    <p:sldId id="275" r:id="rId68"/>
    <p:sldId id="276" r:id="rId69"/>
    <p:sldId id="277" r:id="rId70"/>
    <p:sldId id="264" r:id="rId71"/>
    <p:sldId id="265" r:id="rId72"/>
    <p:sldId id="266" r:id="rId73"/>
    <p:sldId id="267" r:id="rId74"/>
    <p:sldId id="268" r:id="rId75"/>
    <p:sldId id="269" r:id="rId76"/>
    <p:sldId id="270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Pandas?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8336"/>
            <a:ext cx="8229600" cy="420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data structure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92511"/>
            <a:ext cx="8229600" cy="341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876800"/>
            <a:ext cx="19335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4350" y="2210594"/>
            <a:ext cx="81153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112" y="1853406"/>
            <a:ext cx="81057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Creating a Pandas Series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312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419600"/>
            <a:ext cx="15430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37" y="2286794"/>
            <a:ext cx="78581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112" y="2262981"/>
            <a:ext cx="81057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2050" y="1886744"/>
            <a:ext cx="68199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6312" y="2234406"/>
            <a:ext cx="71913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50" y="1905000"/>
            <a:ext cx="7810500" cy="336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112" y="1629569"/>
            <a:ext cx="8105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Pandas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5646" y="1600200"/>
            <a:ext cx="76527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8237" y="2215356"/>
            <a:ext cx="68675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625" y="2186781"/>
            <a:ext cx="75247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126712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8250" y="2243931"/>
            <a:ext cx="66675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1087" y="2420144"/>
            <a:ext cx="69818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3025" y="2434431"/>
            <a:ext cx="64579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1562" y="1600200"/>
            <a:ext cx="68008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1037" y="2153444"/>
            <a:ext cx="77819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5429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8162" y="2362994"/>
            <a:ext cx="80676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625" y="2634456"/>
            <a:ext cx="75247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Pandas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6601" y="1600200"/>
            <a:ext cx="74507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1525" y="2558256"/>
            <a:ext cx="76009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0190" y="1600200"/>
            <a:ext cx="63436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2450" y="2391569"/>
            <a:ext cx="80391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5257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" y="2119313"/>
            <a:ext cx="79152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5325" y="2524919"/>
            <a:ext cx="77533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4362" y="2329656"/>
            <a:ext cx="79152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1975" y="2209800"/>
            <a:ext cx="80200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0537" y="1843881"/>
            <a:ext cx="81629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2864" y="1600200"/>
            <a:ext cx="70182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1037" y="2172494"/>
            <a:ext cx="77819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Pandas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8349" y="1600200"/>
            <a:ext cx="74873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3400"/>
            <a:ext cx="7620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8077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7315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1000"/>
            <a:ext cx="7391400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4746880" cy="544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905000"/>
            <a:ext cx="30480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3368" y="1600200"/>
            <a:ext cx="61372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1000"/>
            <a:ext cx="7238999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772399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"/>
            <a:ext cx="7772400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861" y="1600200"/>
            <a:ext cx="80502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458200" cy="54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6262" y="2829719"/>
            <a:ext cx="79914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2450" y="2686844"/>
            <a:ext cx="80391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7212" y="2543969"/>
            <a:ext cx="80295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62" y="1715294"/>
            <a:ext cx="81438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1962" y="2767806"/>
            <a:ext cx="82200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Creating Series with Custom Index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29241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733800"/>
            <a:ext cx="13525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87" y="1920081"/>
            <a:ext cx="72866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9125" y="2214176"/>
            <a:ext cx="7905750" cy="329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37" y="1905001"/>
            <a:ext cx="7858125" cy="327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7687" y="1796256"/>
            <a:ext cx="80486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14400"/>
            <a:ext cx="6248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162" y="2277269"/>
            <a:ext cx="80676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Accessing Elements in a Series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90800"/>
            <a:ext cx="3505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Operations on Series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362200"/>
            <a:ext cx="373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Elements in a Series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4384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495800"/>
            <a:ext cx="1123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Dictionary to Create Series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62200"/>
            <a:ext cx="3886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Mathematical Operations Between Series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57400"/>
            <a:ext cx="304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343400"/>
            <a:ext cx="13335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6705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Series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83802"/>
            <a:ext cx="8229600" cy="29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70124"/>
            <a:ext cx="8229600" cy="378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56026"/>
            <a:ext cx="8229600" cy="441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Object Attribute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4439" y="1600200"/>
            <a:ext cx="719512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Object Attribute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0795" y="1600200"/>
            <a:ext cx="81224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Operations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9310" y="1600200"/>
            <a:ext cx="69653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7560"/>
            <a:ext cx="8229600" cy="375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003" y="1600200"/>
            <a:ext cx="74299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data structure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6737" y="2091531"/>
            <a:ext cx="80105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74</Words>
  <Application>Microsoft Office PowerPoint</Application>
  <PresentationFormat>On-screen Show (4:3)</PresentationFormat>
  <Paragraphs>19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What is Pandas?</vt:lpstr>
      <vt:lpstr>Features of Pandas</vt:lpstr>
      <vt:lpstr>Usage of Pandas</vt:lpstr>
      <vt:lpstr>How to install Pandas</vt:lpstr>
      <vt:lpstr>Slide 5</vt:lpstr>
      <vt:lpstr>Slide 6</vt:lpstr>
      <vt:lpstr>Slide 7</vt:lpstr>
      <vt:lpstr>Data Structures</vt:lpstr>
      <vt:lpstr>Series data structure</vt:lpstr>
      <vt:lpstr>Series data structure</vt:lpstr>
      <vt:lpstr>Slide 11</vt:lpstr>
      <vt:lpstr>Slide 12</vt:lpstr>
      <vt:lpstr>1. Creating a Pandas Series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2. Creating Series with Custom Index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3. Accessing Elements in a Series</vt:lpstr>
      <vt:lpstr>Performing Operations on Series</vt:lpstr>
      <vt:lpstr>Filtering Elements in a Series</vt:lpstr>
      <vt:lpstr>Using a Dictionary to Create Series</vt:lpstr>
      <vt:lpstr>Mathematical Operations Between Series</vt:lpstr>
      <vt:lpstr>Creating a Series</vt:lpstr>
      <vt:lpstr>Using Array</vt:lpstr>
      <vt:lpstr>Slide 72</vt:lpstr>
      <vt:lpstr>Series Object Attribute</vt:lpstr>
      <vt:lpstr>Series Object Attribute</vt:lpstr>
      <vt:lpstr>Pandas Operations</vt:lpstr>
      <vt:lpstr>Slide 76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Poonam Bhawsar</dc:creator>
  <cp:lastModifiedBy>poonambhawsar</cp:lastModifiedBy>
  <cp:revision>30</cp:revision>
  <dcterms:created xsi:type="dcterms:W3CDTF">2006-08-16T00:00:00Z</dcterms:created>
  <dcterms:modified xsi:type="dcterms:W3CDTF">2025-07-18T04:10:23Z</dcterms:modified>
</cp:coreProperties>
</file>