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9" r:id="rId6"/>
    <p:sldId id="290" r:id="rId7"/>
    <p:sldId id="291" r:id="rId8"/>
    <p:sldId id="338" r:id="rId9"/>
    <p:sldId id="339" r:id="rId10"/>
    <p:sldId id="261" r:id="rId11"/>
    <p:sldId id="262" r:id="rId12"/>
    <p:sldId id="263" r:id="rId13"/>
    <p:sldId id="279" r:id="rId14"/>
    <p:sldId id="280" r:id="rId15"/>
    <p:sldId id="281" r:id="rId16"/>
    <p:sldId id="282" r:id="rId17"/>
    <p:sldId id="283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7" r:id="rId36"/>
    <p:sldId id="316" r:id="rId37"/>
    <p:sldId id="315" r:id="rId38"/>
    <p:sldId id="314" r:id="rId39"/>
    <p:sldId id="313" r:id="rId40"/>
    <p:sldId id="312" r:id="rId41"/>
    <p:sldId id="311" r:id="rId42"/>
    <p:sldId id="309" r:id="rId43"/>
    <p:sldId id="310" r:id="rId44"/>
    <p:sldId id="321" r:id="rId45"/>
    <p:sldId id="320" r:id="rId46"/>
    <p:sldId id="319" r:id="rId47"/>
    <p:sldId id="318" r:id="rId48"/>
    <p:sldId id="328" r:id="rId49"/>
    <p:sldId id="327" r:id="rId50"/>
    <p:sldId id="330" r:id="rId51"/>
    <p:sldId id="329" r:id="rId52"/>
    <p:sldId id="331" r:id="rId53"/>
    <p:sldId id="332" r:id="rId54"/>
    <p:sldId id="326" r:id="rId55"/>
    <p:sldId id="333" r:id="rId56"/>
    <p:sldId id="334" r:id="rId57"/>
    <p:sldId id="272" r:id="rId58"/>
    <p:sldId id="284" r:id="rId59"/>
    <p:sldId id="285" r:id="rId60"/>
    <p:sldId id="286" r:id="rId61"/>
    <p:sldId id="287" r:id="rId62"/>
    <p:sldId id="288" r:id="rId63"/>
    <p:sldId id="325" r:id="rId64"/>
    <p:sldId id="273" r:id="rId65"/>
    <p:sldId id="274" r:id="rId66"/>
    <p:sldId id="275" r:id="rId67"/>
    <p:sldId id="276" r:id="rId68"/>
    <p:sldId id="277" r:id="rId69"/>
    <p:sldId id="264" r:id="rId70"/>
    <p:sldId id="265" r:id="rId71"/>
    <p:sldId id="266" r:id="rId72"/>
    <p:sldId id="267" r:id="rId73"/>
    <p:sldId id="268" r:id="rId74"/>
    <p:sldId id="269" r:id="rId75"/>
    <p:sldId id="270" r:id="rId76"/>
    <p:sldId id="335" r:id="rId77"/>
    <p:sldId id="336" r:id="rId78"/>
    <p:sldId id="337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Pandas?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8336"/>
            <a:ext cx="8229600" cy="420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003" y="1600200"/>
            <a:ext cx="74299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data structure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2091531"/>
            <a:ext cx="80105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data structure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2511"/>
            <a:ext cx="8229600" cy="341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876800"/>
            <a:ext cx="19335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2210594"/>
            <a:ext cx="81153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" y="1853406"/>
            <a:ext cx="81057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a Pandas Series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419600"/>
            <a:ext cx="15430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2286794"/>
            <a:ext cx="78581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" y="2262981"/>
            <a:ext cx="8105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1886744"/>
            <a:ext cx="6819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312" y="2234406"/>
            <a:ext cx="71913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Pandas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646" y="1600200"/>
            <a:ext cx="76527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1905000"/>
            <a:ext cx="7810500" cy="336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2" y="1629569"/>
            <a:ext cx="8105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7" y="2215356"/>
            <a:ext cx="68675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186781"/>
            <a:ext cx="7524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126712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2243931"/>
            <a:ext cx="6667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087" y="2420144"/>
            <a:ext cx="69818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2434431"/>
            <a:ext cx="64579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62" y="1600200"/>
            <a:ext cx="68008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7" y="2153444"/>
            <a:ext cx="7781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Pandas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601" y="1600200"/>
            <a:ext cx="74507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5429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2" y="2362994"/>
            <a:ext cx="80676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2634456"/>
            <a:ext cx="75247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2558256"/>
            <a:ext cx="76009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90" y="1600200"/>
            <a:ext cx="63436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391569"/>
            <a:ext cx="80391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5257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2119313"/>
            <a:ext cx="79152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2524919"/>
            <a:ext cx="7753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2" y="2329656"/>
            <a:ext cx="79152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2209800"/>
            <a:ext cx="80200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7" y="1843881"/>
            <a:ext cx="81629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Pandas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49" y="1600200"/>
            <a:ext cx="74873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64" y="1600200"/>
            <a:ext cx="70182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037" y="2172494"/>
            <a:ext cx="77819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620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8077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315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7391400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474688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905000"/>
            <a:ext cx="3048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368" y="1600200"/>
            <a:ext cx="61372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7238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7772399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458200" cy="54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7724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61" y="1600200"/>
            <a:ext cx="80502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2" y="2829719"/>
            <a:ext cx="7991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686844"/>
            <a:ext cx="80391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" y="2543969"/>
            <a:ext cx="80295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" y="1715294"/>
            <a:ext cx="81438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962" y="2767806"/>
            <a:ext cx="82200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Creating Series with Custom Index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05000"/>
            <a:ext cx="2924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33800"/>
            <a:ext cx="1352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1920081"/>
            <a:ext cx="72866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2214176"/>
            <a:ext cx="7905750" cy="329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48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1905001"/>
            <a:ext cx="7858125" cy="327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7" y="1796256"/>
            <a:ext cx="80486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" y="2277269"/>
            <a:ext cx="80676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Accessing Elements in a Series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3505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Operations on Series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3622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Elements in a Series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95800"/>
            <a:ext cx="1123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Dictionary to Create Series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3622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Operations Between Series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057400"/>
            <a:ext cx="304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343400"/>
            <a:ext cx="13335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Series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83802"/>
            <a:ext cx="8229600" cy="29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85800"/>
            <a:ext cx="6705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0124"/>
            <a:ext cx="8229600" cy="37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56026"/>
            <a:ext cx="8229600" cy="441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Object Attribute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439" y="1600200"/>
            <a:ext cx="71951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Object Attribute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95" y="1600200"/>
            <a:ext cx="81224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Operations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310" y="1600200"/>
            <a:ext cx="69653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7560"/>
            <a:ext cx="8229600" cy="375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between()</a:t>
            </a:r>
          </a:p>
          <a:p>
            <a:pPr>
              <a:buNone/>
            </a:pPr>
            <a:r>
              <a:rPr lang="en-US" dirty="0" smtClean="0"/>
              <a:t>The between() method in Pandas is used to filter values within a specified range.</a:t>
            </a:r>
          </a:p>
          <a:p>
            <a:pPr>
              <a:buNone/>
            </a:pPr>
            <a:r>
              <a:rPr lang="en-US" b="1" dirty="0" smtClean="0"/>
              <a:t>Example</a:t>
            </a:r>
          </a:p>
          <a:p>
            <a:pPr>
              <a:buNone/>
            </a:pPr>
            <a:r>
              <a:rPr lang="en-US" dirty="0" smtClean="0"/>
              <a:t>import pandas as pd </a:t>
            </a:r>
          </a:p>
          <a:p>
            <a:pPr>
              <a:buNone/>
            </a:pPr>
            <a:r>
              <a:rPr lang="en-US" dirty="0" smtClean="0"/>
              <a:t># create a Series </a:t>
            </a:r>
          </a:p>
          <a:p>
            <a:pPr>
              <a:buNone/>
            </a:pPr>
            <a:r>
              <a:rPr lang="en-US" dirty="0" smtClean="0"/>
              <a:t>data = </a:t>
            </a:r>
            <a:r>
              <a:rPr lang="en-US" dirty="0" err="1" smtClean="0"/>
              <a:t>pd.Series</a:t>
            </a:r>
            <a:r>
              <a:rPr lang="en-US" dirty="0" smtClean="0"/>
              <a:t>([1, 2, 3, 4, 5, 6, 7, 8, 9, 10</a:t>
            </a:r>
            <a:r>
              <a:rPr lang="en-US" smtClean="0"/>
              <a:t>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use between() to filter values between 3 and 7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filtered_data</a:t>
            </a:r>
            <a:r>
              <a:rPr lang="en-US" dirty="0" smtClean="0"/>
              <a:t> = data[</a:t>
            </a:r>
            <a:r>
              <a:rPr lang="en-US" dirty="0" err="1" smtClean="0"/>
              <a:t>data.between</a:t>
            </a:r>
            <a:r>
              <a:rPr lang="en-US" dirty="0" smtClean="0"/>
              <a:t>(3, 7)]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filtered_data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between() Syntax</a:t>
            </a:r>
          </a:p>
          <a:p>
            <a:pPr>
              <a:buNone/>
            </a:pPr>
            <a:r>
              <a:rPr lang="en-US" dirty="0" smtClean="0"/>
              <a:t>The syntax of the between() method in Pandas is:</a:t>
            </a:r>
          </a:p>
          <a:p>
            <a:pPr>
              <a:buNone/>
            </a:pPr>
            <a:r>
              <a:rPr lang="en-US" dirty="0" err="1" smtClean="0"/>
              <a:t>Series.between</a:t>
            </a:r>
            <a:r>
              <a:rPr lang="en-US" dirty="0" smtClean="0"/>
              <a:t>(left, right, inclusive='both')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between() Arguments</a:t>
            </a:r>
          </a:p>
          <a:p>
            <a:pPr>
              <a:buNone/>
            </a:pPr>
            <a:r>
              <a:rPr lang="en-US" dirty="0" smtClean="0"/>
              <a:t>The between() method takes following arguments:</a:t>
            </a:r>
          </a:p>
          <a:p>
            <a:pPr>
              <a:buNone/>
            </a:pPr>
            <a:r>
              <a:rPr lang="en-US" dirty="0" smtClean="0"/>
              <a:t>left - the lower boundary of the range</a:t>
            </a:r>
          </a:p>
          <a:p>
            <a:pPr>
              <a:buNone/>
            </a:pPr>
            <a:r>
              <a:rPr lang="en-US" dirty="0" smtClean="0"/>
              <a:t>right - the upper boundary of the range</a:t>
            </a:r>
          </a:p>
          <a:p>
            <a:pPr>
              <a:buNone/>
            </a:pPr>
            <a:r>
              <a:rPr lang="en-US" dirty="0" smtClean="0"/>
              <a:t>inclusive (optional) - specifies whether the boundaries are inclusive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between() Return Value</a:t>
            </a:r>
          </a:p>
          <a:p>
            <a:pPr>
              <a:buNone/>
            </a:pPr>
            <a:r>
              <a:rPr lang="en-US" dirty="0" smtClean="0"/>
              <a:t>The between() method returns a </a:t>
            </a:r>
            <a:r>
              <a:rPr lang="en-US" dirty="0" err="1" smtClean="0"/>
              <a:t>boolean</a:t>
            </a:r>
            <a:r>
              <a:rPr lang="en-US" dirty="0" smtClean="0"/>
              <a:t> Series of the same length as the input Series. This </a:t>
            </a:r>
            <a:r>
              <a:rPr lang="en-US" dirty="0" err="1" smtClean="0"/>
              <a:t>boolean</a:t>
            </a:r>
            <a:r>
              <a:rPr lang="en-US" dirty="0" smtClean="0"/>
              <a:t> Series indicates whether each element in the original Series falls within the specified range.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Example 1: Filter Values Within a Specified Range</a:t>
            </a:r>
          </a:p>
          <a:p>
            <a:pPr>
              <a:buNone/>
            </a:pPr>
            <a:r>
              <a:rPr lang="en-US" dirty="0" smtClean="0"/>
              <a:t>import pandas as pd </a:t>
            </a:r>
          </a:p>
          <a:p>
            <a:pPr>
              <a:buNone/>
            </a:pPr>
            <a:r>
              <a:rPr lang="en-US" dirty="0" smtClean="0"/>
              <a:t># create Series with temperature data</a:t>
            </a:r>
          </a:p>
          <a:p>
            <a:pPr>
              <a:buNone/>
            </a:pPr>
            <a:r>
              <a:rPr lang="en-US" dirty="0" smtClean="0"/>
              <a:t> temperatures = </a:t>
            </a:r>
            <a:r>
              <a:rPr lang="en-US" dirty="0" err="1" smtClean="0"/>
              <a:t>pd.Series</a:t>
            </a:r>
            <a:r>
              <a:rPr lang="en-US" dirty="0" smtClean="0"/>
              <a:t>([18, 22, 25, 30, 35, 19, 28])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use between() to filter values between 20 and 30 degrees (inclusive)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in_range</a:t>
            </a:r>
            <a:r>
              <a:rPr lang="en-US" dirty="0" smtClean="0"/>
              <a:t> = </a:t>
            </a:r>
            <a:r>
              <a:rPr lang="en-US" dirty="0" err="1" smtClean="0"/>
              <a:t>temperatures.between</a:t>
            </a:r>
            <a:r>
              <a:rPr lang="en-US" dirty="0" smtClean="0"/>
              <a:t>(20, 30)</a:t>
            </a:r>
          </a:p>
          <a:p>
            <a:pPr>
              <a:buNone/>
            </a:pPr>
            <a:r>
              <a:rPr lang="en-US" dirty="0" smtClean="0"/>
              <a:t>print("Boolean Series indicating values in range:\n", </a:t>
            </a:r>
            <a:r>
              <a:rPr lang="en-US" dirty="0" err="1" smtClean="0"/>
              <a:t>in_range</a:t>
            </a:r>
            <a:r>
              <a:rPr lang="en-US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# filter the original series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filtered_temperatures</a:t>
            </a:r>
            <a:r>
              <a:rPr lang="en-US" dirty="0" smtClean="0"/>
              <a:t> = temperatures[</a:t>
            </a:r>
            <a:r>
              <a:rPr lang="en-US" dirty="0" err="1" smtClean="0"/>
              <a:t>in_range</a:t>
            </a:r>
            <a:r>
              <a:rPr lang="en-US" dirty="0" smtClean="0"/>
              <a:t>] print("\</a:t>
            </a:r>
            <a:r>
              <a:rPr lang="en-US" dirty="0" err="1" smtClean="0"/>
              <a:t>nFiltered</a:t>
            </a:r>
            <a:r>
              <a:rPr lang="en-US" dirty="0" smtClean="0"/>
              <a:t> Temperatures:\n", </a:t>
            </a:r>
            <a:r>
              <a:rPr lang="en-US" dirty="0" err="1" smtClean="0"/>
              <a:t>filtered_temperatures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97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229600" cy="5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177</Words>
  <Application>Microsoft Office PowerPoint</Application>
  <PresentationFormat>On-screen Show (4:3)</PresentationFormat>
  <Paragraphs>54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What is Pandas?</vt:lpstr>
      <vt:lpstr>Features of Pandas</vt:lpstr>
      <vt:lpstr>Usage of Pandas</vt:lpstr>
      <vt:lpstr>How to install Pandas</vt:lpstr>
      <vt:lpstr>Slide 5</vt:lpstr>
      <vt:lpstr>Slide 6</vt:lpstr>
      <vt:lpstr>Slide 7</vt:lpstr>
      <vt:lpstr>Slide 8</vt:lpstr>
      <vt:lpstr>Slide 9</vt:lpstr>
      <vt:lpstr>Data Structures</vt:lpstr>
      <vt:lpstr>Series data structure</vt:lpstr>
      <vt:lpstr>Series data structure</vt:lpstr>
      <vt:lpstr>Slide 13</vt:lpstr>
      <vt:lpstr>Slide 14</vt:lpstr>
      <vt:lpstr>1. Creating a Pandas Series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2. Creating Series with Custom Index</vt:lpstr>
      <vt:lpstr>Slide 58</vt:lpstr>
      <vt:lpstr>Slide 59</vt:lpstr>
      <vt:lpstr>Slide 60</vt:lpstr>
      <vt:lpstr>Slide 61</vt:lpstr>
      <vt:lpstr>Slide 62</vt:lpstr>
      <vt:lpstr>Slide 63</vt:lpstr>
      <vt:lpstr>3. Accessing Elements in a Series</vt:lpstr>
      <vt:lpstr>Performing Operations on Series</vt:lpstr>
      <vt:lpstr>Filtering Elements in a Series</vt:lpstr>
      <vt:lpstr>Using a Dictionary to Create Series</vt:lpstr>
      <vt:lpstr>Mathematical Operations Between Series</vt:lpstr>
      <vt:lpstr>Creating a Series</vt:lpstr>
      <vt:lpstr>Using Array</vt:lpstr>
      <vt:lpstr>Slide 71</vt:lpstr>
      <vt:lpstr>Series Object Attribute</vt:lpstr>
      <vt:lpstr>Series Object Attribute</vt:lpstr>
      <vt:lpstr>Pandas Operations</vt:lpstr>
      <vt:lpstr>Slide 75</vt:lpstr>
      <vt:lpstr>Slide 76</vt:lpstr>
      <vt:lpstr>Slide 77</vt:lpstr>
      <vt:lpstr>Slide 78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Poonam Bhawsar</dc:creator>
  <cp:lastModifiedBy>poonambhawsar</cp:lastModifiedBy>
  <cp:revision>37</cp:revision>
  <dcterms:created xsi:type="dcterms:W3CDTF">2006-08-16T00:00:00Z</dcterms:created>
  <dcterms:modified xsi:type="dcterms:W3CDTF">2025-07-19T03:53:22Z</dcterms:modified>
</cp:coreProperties>
</file>