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59" r:id="rId11"/>
    <p:sldId id="260" r:id="rId12"/>
    <p:sldId id="261" r:id="rId13"/>
    <p:sldId id="263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33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8FA838-12EF-4DF6-A815-569D36867A2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DEAB65-5DA9-489A-846D-80A2593CE4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 the number of furniture items sold (sold) based on product attributes such as productTitle, originalPrice, price, and tagText.</a:t>
          </a:r>
        </a:p>
      </dgm:t>
    </dgm:pt>
    <dgm:pt modelId="{D54ABF31-0830-4FF5-8943-85AA30AF73D0}" type="parTrans" cxnId="{08D23561-B4A2-4AE8-AA24-50AF49F0E156}">
      <dgm:prSet/>
      <dgm:spPr/>
      <dgm:t>
        <a:bodyPr/>
        <a:lstStyle/>
        <a:p>
          <a:endParaRPr lang="en-US"/>
        </a:p>
      </dgm:t>
    </dgm:pt>
    <dgm:pt modelId="{5B6AFF8A-3C19-4684-A156-94AAB52D80F2}" type="sibTrans" cxnId="{08D23561-B4A2-4AE8-AA24-50AF49F0E156}">
      <dgm:prSet/>
      <dgm:spPr/>
      <dgm:t>
        <a:bodyPr/>
        <a:lstStyle/>
        <a:p>
          <a:endParaRPr lang="en-US"/>
        </a:p>
      </dgm:t>
    </dgm:pt>
    <dgm:pt modelId="{9FFB5F49-6C49-401B-B06B-93B45EDE5B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Tech Stack: Python, pandas, scikit-learn, matplotlib, seaborn</a:t>
          </a:r>
        </a:p>
      </dgm:t>
    </dgm:pt>
    <dgm:pt modelId="{29C36C71-2563-45FB-A241-4F5AEBBE4856}" type="parTrans" cxnId="{01CA06A0-3C7F-4D66-A068-88127197EE3F}">
      <dgm:prSet/>
      <dgm:spPr/>
      <dgm:t>
        <a:bodyPr/>
        <a:lstStyle/>
        <a:p>
          <a:endParaRPr lang="en-US"/>
        </a:p>
      </dgm:t>
    </dgm:pt>
    <dgm:pt modelId="{8A3BB6DE-DC97-4C75-97A1-2CE47326993A}" type="sibTrans" cxnId="{01CA06A0-3C7F-4D66-A068-88127197EE3F}">
      <dgm:prSet/>
      <dgm:spPr/>
      <dgm:t>
        <a:bodyPr/>
        <a:lstStyle/>
        <a:p>
          <a:endParaRPr lang="en-US"/>
        </a:p>
      </dgm:t>
    </dgm:pt>
    <dgm:pt modelId="{F1C73BE3-2A6F-496B-A214-D3EB6C600DB9}" type="pres">
      <dgm:prSet presAssocID="{178FA838-12EF-4DF6-A815-569D36867A20}" presName="root" presStyleCnt="0">
        <dgm:presLayoutVars>
          <dgm:dir/>
          <dgm:resizeHandles val="exact"/>
        </dgm:presLayoutVars>
      </dgm:prSet>
      <dgm:spPr/>
    </dgm:pt>
    <dgm:pt modelId="{6E0C890E-7395-43B0-90D5-730CC352C7C6}" type="pres">
      <dgm:prSet presAssocID="{02DEAB65-5DA9-489A-846D-80A2593CE4EA}" presName="compNode" presStyleCnt="0"/>
      <dgm:spPr/>
    </dgm:pt>
    <dgm:pt modelId="{35706A8B-9477-4A9F-AF7C-7E07B16A776A}" type="pres">
      <dgm:prSet presAssocID="{02DEAB65-5DA9-489A-846D-80A2593CE4EA}" presName="bgRect" presStyleLbl="bgShp" presStyleIdx="0" presStyleCnt="2"/>
      <dgm:spPr/>
    </dgm:pt>
    <dgm:pt modelId="{C2F3F4C3-6CF3-4C5C-9351-DC5F968574AB}" type="pres">
      <dgm:prSet presAssocID="{02DEAB65-5DA9-489A-846D-80A2593CE4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uch"/>
        </a:ext>
      </dgm:extLst>
    </dgm:pt>
    <dgm:pt modelId="{4D4941FC-BE9B-482F-99DD-DAE5DF1BADB5}" type="pres">
      <dgm:prSet presAssocID="{02DEAB65-5DA9-489A-846D-80A2593CE4EA}" presName="spaceRect" presStyleCnt="0"/>
      <dgm:spPr/>
    </dgm:pt>
    <dgm:pt modelId="{0D9F38C2-6840-4ABF-B641-1ED534B15E26}" type="pres">
      <dgm:prSet presAssocID="{02DEAB65-5DA9-489A-846D-80A2593CE4EA}" presName="parTx" presStyleLbl="revTx" presStyleIdx="0" presStyleCnt="2">
        <dgm:presLayoutVars>
          <dgm:chMax val="0"/>
          <dgm:chPref val="0"/>
        </dgm:presLayoutVars>
      </dgm:prSet>
      <dgm:spPr/>
    </dgm:pt>
    <dgm:pt modelId="{1BB48AC4-58E1-4057-A65C-D0DD4B719CBD}" type="pres">
      <dgm:prSet presAssocID="{5B6AFF8A-3C19-4684-A156-94AAB52D80F2}" presName="sibTrans" presStyleCnt="0"/>
      <dgm:spPr/>
    </dgm:pt>
    <dgm:pt modelId="{3B9E9BC4-D368-4C80-8B8C-B1D1B7F5BA81}" type="pres">
      <dgm:prSet presAssocID="{9FFB5F49-6C49-401B-B06B-93B45EDE5B29}" presName="compNode" presStyleCnt="0"/>
      <dgm:spPr/>
    </dgm:pt>
    <dgm:pt modelId="{30DF10F2-47AA-45DD-B228-2AA4BF0699E5}" type="pres">
      <dgm:prSet presAssocID="{9FFB5F49-6C49-401B-B06B-93B45EDE5B29}" presName="bgRect" presStyleLbl="bgShp" presStyleIdx="1" presStyleCnt="2"/>
      <dgm:spPr/>
    </dgm:pt>
    <dgm:pt modelId="{F788AEF3-CA36-4C33-88EE-3FF9AD0FFD90}" type="pres">
      <dgm:prSet presAssocID="{9FFB5F49-6C49-401B-B06B-93B45EDE5B2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BC6AFD13-479A-486A-9880-C762D7BFE407}" type="pres">
      <dgm:prSet presAssocID="{9FFB5F49-6C49-401B-B06B-93B45EDE5B29}" presName="spaceRect" presStyleCnt="0"/>
      <dgm:spPr/>
    </dgm:pt>
    <dgm:pt modelId="{ED151856-CFE1-41CF-A652-68D41E5D222C}" type="pres">
      <dgm:prSet presAssocID="{9FFB5F49-6C49-401B-B06B-93B45EDE5B2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8D23561-B4A2-4AE8-AA24-50AF49F0E156}" srcId="{178FA838-12EF-4DF6-A815-569D36867A20}" destId="{02DEAB65-5DA9-489A-846D-80A2593CE4EA}" srcOrd="0" destOrd="0" parTransId="{D54ABF31-0830-4FF5-8943-85AA30AF73D0}" sibTransId="{5B6AFF8A-3C19-4684-A156-94AAB52D80F2}"/>
    <dgm:cxn modelId="{A471496A-75EA-4646-A4CB-54F3F4F4B683}" type="presOf" srcId="{9FFB5F49-6C49-401B-B06B-93B45EDE5B29}" destId="{ED151856-CFE1-41CF-A652-68D41E5D222C}" srcOrd="0" destOrd="0" presId="urn:microsoft.com/office/officeart/2018/2/layout/IconVerticalSolidList"/>
    <dgm:cxn modelId="{D9804A72-EBFA-4347-A132-214C999184E2}" type="presOf" srcId="{178FA838-12EF-4DF6-A815-569D36867A20}" destId="{F1C73BE3-2A6F-496B-A214-D3EB6C600DB9}" srcOrd="0" destOrd="0" presId="urn:microsoft.com/office/officeart/2018/2/layout/IconVerticalSolidList"/>
    <dgm:cxn modelId="{01CA06A0-3C7F-4D66-A068-88127197EE3F}" srcId="{178FA838-12EF-4DF6-A815-569D36867A20}" destId="{9FFB5F49-6C49-401B-B06B-93B45EDE5B29}" srcOrd="1" destOrd="0" parTransId="{29C36C71-2563-45FB-A241-4F5AEBBE4856}" sibTransId="{8A3BB6DE-DC97-4C75-97A1-2CE47326993A}"/>
    <dgm:cxn modelId="{8CFF20C9-6733-4BF0-8550-BD6031E1D04D}" type="presOf" srcId="{02DEAB65-5DA9-489A-846D-80A2593CE4EA}" destId="{0D9F38C2-6840-4ABF-B641-1ED534B15E26}" srcOrd="0" destOrd="0" presId="urn:microsoft.com/office/officeart/2018/2/layout/IconVerticalSolidList"/>
    <dgm:cxn modelId="{95D86E7F-67EF-47B3-A9FA-B12A2B7C0945}" type="presParOf" srcId="{F1C73BE3-2A6F-496B-A214-D3EB6C600DB9}" destId="{6E0C890E-7395-43B0-90D5-730CC352C7C6}" srcOrd="0" destOrd="0" presId="urn:microsoft.com/office/officeart/2018/2/layout/IconVerticalSolidList"/>
    <dgm:cxn modelId="{F2159D86-0653-4906-B499-06124F37CBE1}" type="presParOf" srcId="{6E0C890E-7395-43B0-90D5-730CC352C7C6}" destId="{35706A8B-9477-4A9F-AF7C-7E07B16A776A}" srcOrd="0" destOrd="0" presId="urn:microsoft.com/office/officeart/2018/2/layout/IconVerticalSolidList"/>
    <dgm:cxn modelId="{D8C337F0-E89A-4077-A689-2D816BC51869}" type="presParOf" srcId="{6E0C890E-7395-43B0-90D5-730CC352C7C6}" destId="{C2F3F4C3-6CF3-4C5C-9351-DC5F968574AB}" srcOrd="1" destOrd="0" presId="urn:microsoft.com/office/officeart/2018/2/layout/IconVerticalSolidList"/>
    <dgm:cxn modelId="{F7C46C66-8A01-4696-A028-070172E2F0E1}" type="presParOf" srcId="{6E0C890E-7395-43B0-90D5-730CC352C7C6}" destId="{4D4941FC-BE9B-482F-99DD-DAE5DF1BADB5}" srcOrd="2" destOrd="0" presId="urn:microsoft.com/office/officeart/2018/2/layout/IconVerticalSolidList"/>
    <dgm:cxn modelId="{3B8AAD4E-5510-40E5-89FE-F4A6E16F9407}" type="presParOf" srcId="{6E0C890E-7395-43B0-90D5-730CC352C7C6}" destId="{0D9F38C2-6840-4ABF-B641-1ED534B15E26}" srcOrd="3" destOrd="0" presId="urn:microsoft.com/office/officeart/2018/2/layout/IconVerticalSolidList"/>
    <dgm:cxn modelId="{2A4604C6-2FFA-41CC-B7C1-4CB43A74B235}" type="presParOf" srcId="{F1C73BE3-2A6F-496B-A214-D3EB6C600DB9}" destId="{1BB48AC4-58E1-4057-A65C-D0DD4B719CBD}" srcOrd="1" destOrd="0" presId="urn:microsoft.com/office/officeart/2018/2/layout/IconVerticalSolidList"/>
    <dgm:cxn modelId="{FF61BB1C-DF17-48C2-8033-60CBA0620091}" type="presParOf" srcId="{F1C73BE3-2A6F-496B-A214-D3EB6C600DB9}" destId="{3B9E9BC4-D368-4C80-8B8C-B1D1B7F5BA81}" srcOrd="2" destOrd="0" presId="urn:microsoft.com/office/officeart/2018/2/layout/IconVerticalSolidList"/>
    <dgm:cxn modelId="{0870244D-BA3D-408F-A7B8-65FFFFE83B02}" type="presParOf" srcId="{3B9E9BC4-D368-4C80-8B8C-B1D1B7F5BA81}" destId="{30DF10F2-47AA-45DD-B228-2AA4BF0699E5}" srcOrd="0" destOrd="0" presId="urn:microsoft.com/office/officeart/2018/2/layout/IconVerticalSolidList"/>
    <dgm:cxn modelId="{16544752-FB9C-4367-9AF8-76C85DF331AF}" type="presParOf" srcId="{3B9E9BC4-D368-4C80-8B8C-B1D1B7F5BA81}" destId="{F788AEF3-CA36-4C33-88EE-3FF9AD0FFD90}" srcOrd="1" destOrd="0" presId="urn:microsoft.com/office/officeart/2018/2/layout/IconVerticalSolidList"/>
    <dgm:cxn modelId="{C36F373E-BE65-47DD-9922-2AA78AD65B2D}" type="presParOf" srcId="{3B9E9BC4-D368-4C80-8B8C-B1D1B7F5BA81}" destId="{BC6AFD13-479A-486A-9880-C762D7BFE407}" srcOrd="2" destOrd="0" presId="urn:microsoft.com/office/officeart/2018/2/layout/IconVerticalSolidList"/>
    <dgm:cxn modelId="{4C79C743-499C-4C15-B9B3-FACB194C654C}" type="presParOf" srcId="{3B9E9BC4-D368-4C80-8B8C-B1D1B7F5BA81}" destId="{ED151856-CFE1-41CF-A652-68D41E5D22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2137C9-0370-46C3-ADAE-7BFF2DADE90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A43DFF0-42D0-4486-AD0B-BFFE58509E9C}">
      <dgm:prSet/>
      <dgm:spPr/>
      <dgm:t>
        <a:bodyPr/>
        <a:lstStyle/>
        <a:p>
          <a:r>
            <a:rPr lang="en-US"/>
            <a:t>- Converted price/originalPrice to numeric</a:t>
          </a:r>
        </a:p>
      </dgm:t>
    </dgm:pt>
    <dgm:pt modelId="{888F66A4-AFAC-405D-A263-83CB612A1E3A}" type="parTrans" cxnId="{54AF0CEE-0E43-4DF9-9FBD-857B6415F127}">
      <dgm:prSet/>
      <dgm:spPr/>
      <dgm:t>
        <a:bodyPr/>
        <a:lstStyle/>
        <a:p>
          <a:endParaRPr lang="en-US"/>
        </a:p>
      </dgm:t>
    </dgm:pt>
    <dgm:pt modelId="{1D28C247-71DD-42A5-B4D4-5836071CA8BD}" type="sibTrans" cxnId="{54AF0CEE-0E43-4DF9-9FBD-857B6415F127}">
      <dgm:prSet/>
      <dgm:spPr/>
      <dgm:t>
        <a:bodyPr/>
        <a:lstStyle/>
        <a:p>
          <a:endParaRPr lang="en-US"/>
        </a:p>
      </dgm:t>
    </dgm:pt>
    <dgm:pt modelId="{D53ABD2F-A8F3-494A-A1D4-9041ABB311ED}">
      <dgm:prSet/>
      <dgm:spPr/>
      <dgm:t>
        <a:bodyPr/>
        <a:lstStyle/>
        <a:p>
          <a:r>
            <a:rPr lang="en-US"/>
            <a:t>- Extracted discount and discount_percent features</a:t>
          </a:r>
        </a:p>
      </dgm:t>
    </dgm:pt>
    <dgm:pt modelId="{6A78F2C4-96EC-453C-A62F-694AAAB7330F}" type="parTrans" cxnId="{2A80C3FC-A85C-4E3B-B699-1A11359DAC4D}">
      <dgm:prSet/>
      <dgm:spPr/>
      <dgm:t>
        <a:bodyPr/>
        <a:lstStyle/>
        <a:p>
          <a:endParaRPr lang="en-US"/>
        </a:p>
      </dgm:t>
    </dgm:pt>
    <dgm:pt modelId="{C2427305-593C-4671-98ED-A173CEB2148E}" type="sibTrans" cxnId="{2A80C3FC-A85C-4E3B-B699-1A11359DAC4D}">
      <dgm:prSet/>
      <dgm:spPr/>
      <dgm:t>
        <a:bodyPr/>
        <a:lstStyle/>
        <a:p>
          <a:endParaRPr lang="en-US"/>
        </a:p>
      </dgm:t>
    </dgm:pt>
    <dgm:pt modelId="{AE6F4B6B-7D2F-4168-B0CF-B010B6A993D8}">
      <dgm:prSet/>
      <dgm:spPr/>
      <dgm:t>
        <a:bodyPr/>
        <a:lstStyle/>
        <a:p>
          <a:r>
            <a:rPr lang="en-US"/>
            <a:t>- Handled missing values (imputation)</a:t>
          </a:r>
        </a:p>
      </dgm:t>
    </dgm:pt>
    <dgm:pt modelId="{22313328-8F6C-4D4D-9C4F-F18AE4408EC9}" type="parTrans" cxnId="{DB0A211E-B4EC-4A47-A261-B853B5EE6E9C}">
      <dgm:prSet/>
      <dgm:spPr/>
      <dgm:t>
        <a:bodyPr/>
        <a:lstStyle/>
        <a:p>
          <a:endParaRPr lang="en-US"/>
        </a:p>
      </dgm:t>
    </dgm:pt>
    <dgm:pt modelId="{32DBC94E-B2C6-49EF-A655-AD4B75D0862E}" type="sibTrans" cxnId="{DB0A211E-B4EC-4A47-A261-B853B5EE6E9C}">
      <dgm:prSet/>
      <dgm:spPr/>
      <dgm:t>
        <a:bodyPr/>
        <a:lstStyle/>
        <a:p>
          <a:endParaRPr lang="en-US"/>
        </a:p>
      </dgm:t>
    </dgm:pt>
    <dgm:pt modelId="{6D3A304F-24AC-449E-B11C-A0C7ADD8CF71}">
      <dgm:prSet/>
      <dgm:spPr/>
      <dgm:t>
        <a:bodyPr/>
        <a:lstStyle/>
        <a:p>
          <a:r>
            <a:rPr lang="en-US"/>
            <a:t>- Grouped categorical features (tagText, sold groups)</a:t>
          </a:r>
        </a:p>
      </dgm:t>
    </dgm:pt>
    <dgm:pt modelId="{600460DA-DF33-4383-8980-A59FB23DC360}" type="parTrans" cxnId="{13C22058-42F6-4394-9E1F-E99ED036732B}">
      <dgm:prSet/>
      <dgm:spPr/>
      <dgm:t>
        <a:bodyPr/>
        <a:lstStyle/>
        <a:p>
          <a:endParaRPr lang="en-US"/>
        </a:p>
      </dgm:t>
    </dgm:pt>
    <dgm:pt modelId="{EA18C69D-6D4F-4706-BC7F-FE852176CCD2}" type="sibTrans" cxnId="{13C22058-42F6-4394-9E1F-E99ED036732B}">
      <dgm:prSet/>
      <dgm:spPr/>
      <dgm:t>
        <a:bodyPr/>
        <a:lstStyle/>
        <a:p>
          <a:endParaRPr lang="en-US"/>
        </a:p>
      </dgm:t>
    </dgm:pt>
    <dgm:pt modelId="{FE9CF79B-8E2A-4E4C-A44B-2BF306A2010E}" type="pres">
      <dgm:prSet presAssocID="{102137C9-0370-46C3-ADAE-7BFF2DADE902}" presName="outerComposite" presStyleCnt="0">
        <dgm:presLayoutVars>
          <dgm:chMax val="5"/>
          <dgm:dir/>
          <dgm:resizeHandles val="exact"/>
        </dgm:presLayoutVars>
      </dgm:prSet>
      <dgm:spPr/>
    </dgm:pt>
    <dgm:pt modelId="{5DD0E8D6-B2FE-4627-8C49-BBF34E7C71A8}" type="pres">
      <dgm:prSet presAssocID="{102137C9-0370-46C3-ADAE-7BFF2DADE902}" presName="dummyMaxCanvas" presStyleCnt="0">
        <dgm:presLayoutVars/>
      </dgm:prSet>
      <dgm:spPr/>
    </dgm:pt>
    <dgm:pt modelId="{647218FA-B812-48D0-93F7-E23864711122}" type="pres">
      <dgm:prSet presAssocID="{102137C9-0370-46C3-ADAE-7BFF2DADE902}" presName="FourNodes_1" presStyleLbl="node1" presStyleIdx="0" presStyleCnt="4">
        <dgm:presLayoutVars>
          <dgm:bulletEnabled val="1"/>
        </dgm:presLayoutVars>
      </dgm:prSet>
      <dgm:spPr/>
    </dgm:pt>
    <dgm:pt modelId="{AE1D0965-20E5-4A07-AD9E-C203F0BCC295}" type="pres">
      <dgm:prSet presAssocID="{102137C9-0370-46C3-ADAE-7BFF2DADE902}" presName="FourNodes_2" presStyleLbl="node1" presStyleIdx="1" presStyleCnt="4">
        <dgm:presLayoutVars>
          <dgm:bulletEnabled val="1"/>
        </dgm:presLayoutVars>
      </dgm:prSet>
      <dgm:spPr/>
    </dgm:pt>
    <dgm:pt modelId="{DBD5FEC7-C35D-40B7-92CA-AA877718611C}" type="pres">
      <dgm:prSet presAssocID="{102137C9-0370-46C3-ADAE-7BFF2DADE902}" presName="FourNodes_3" presStyleLbl="node1" presStyleIdx="2" presStyleCnt="4">
        <dgm:presLayoutVars>
          <dgm:bulletEnabled val="1"/>
        </dgm:presLayoutVars>
      </dgm:prSet>
      <dgm:spPr/>
    </dgm:pt>
    <dgm:pt modelId="{184D085E-9D00-408F-A383-EEADD0C3243E}" type="pres">
      <dgm:prSet presAssocID="{102137C9-0370-46C3-ADAE-7BFF2DADE902}" presName="FourNodes_4" presStyleLbl="node1" presStyleIdx="3" presStyleCnt="4">
        <dgm:presLayoutVars>
          <dgm:bulletEnabled val="1"/>
        </dgm:presLayoutVars>
      </dgm:prSet>
      <dgm:spPr/>
    </dgm:pt>
    <dgm:pt modelId="{2B6FB6BF-685F-4391-8938-87095AEAEF50}" type="pres">
      <dgm:prSet presAssocID="{102137C9-0370-46C3-ADAE-7BFF2DADE902}" presName="FourConn_1-2" presStyleLbl="fgAccFollowNode1" presStyleIdx="0" presStyleCnt="3">
        <dgm:presLayoutVars>
          <dgm:bulletEnabled val="1"/>
        </dgm:presLayoutVars>
      </dgm:prSet>
      <dgm:spPr/>
    </dgm:pt>
    <dgm:pt modelId="{200CE8DA-5482-4A8F-A7AD-E40B5C6F6949}" type="pres">
      <dgm:prSet presAssocID="{102137C9-0370-46C3-ADAE-7BFF2DADE902}" presName="FourConn_2-3" presStyleLbl="fgAccFollowNode1" presStyleIdx="1" presStyleCnt="3">
        <dgm:presLayoutVars>
          <dgm:bulletEnabled val="1"/>
        </dgm:presLayoutVars>
      </dgm:prSet>
      <dgm:spPr/>
    </dgm:pt>
    <dgm:pt modelId="{375610E7-164B-4E92-A76A-BFF18774D613}" type="pres">
      <dgm:prSet presAssocID="{102137C9-0370-46C3-ADAE-7BFF2DADE902}" presName="FourConn_3-4" presStyleLbl="fgAccFollowNode1" presStyleIdx="2" presStyleCnt="3">
        <dgm:presLayoutVars>
          <dgm:bulletEnabled val="1"/>
        </dgm:presLayoutVars>
      </dgm:prSet>
      <dgm:spPr/>
    </dgm:pt>
    <dgm:pt modelId="{89B5CA34-2B7D-4F46-B867-F434F0E5A1EF}" type="pres">
      <dgm:prSet presAssocID="{102137C9-0370-46C3-ADAE-7BFF2DADE902}" presName="FourNodes_1_text" presStyleLbl="node1" presStyleIdx="3" presStyleCnt="4">
        <dgm:presLayoutVars>
          <dgm:bulletEnabled val="1"/>
        </dgm:presLayoutVars>
      </dgm:prSet>
      <dgm:spPr/>
    </dgm:pt>
    <dgm:pt modelId="{087B4CBF-3C26-465A-8204-C9BD6C0404BE}" type="pres">
      <dgm:prSet presAssocID="{102137C9-0370-46C3-ADAE-7BFF2DADE902}" presName="FourNodes_2_text" presStyleLbl="node1" presStyleIdx="3" presStyleCnt="4">
        <dgm:presLayoutVars>
          <dgm:bulletEnabled val="1"/>
        </dgm:presLayoutVars>
      </dgm:prSet>
      <dgm:spPr/>
    </dgm:pt>
    <dgm:pt modelId="{BEE016B5-2720-45EC-AB0D-400C77F7D190}" type="pres">
      <dgm:prSet presAssocID="{102137C9-0370-46C3-ADAE-7BFF2DADE902}" presName="FourNodes_3_text" presStyleLbl="node1" presStyleIdx="3" presStyleCnt="4">
        <dgm:presLayoutVars>
          <dgm:bulletEnabled val="1"/>
        </dgm:presLayoutVars>
      </dgm:prSet>
      <dgm:spPr/>
    </dgm:pt>
    <dgm:pt modelId="{DA64E024-6416-44BB-AFFA-1D7E62E5524C}" type="pres">
      <dgm:prSet presAssocID="{102137C9-0370-46C3-ADAE-7BFF2DADE90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AEEA206-5026-48E1-B2B9-4568606DCBBB}" type="presOf" srcId="{102137C9-0370-46C3-ADAE-7BFF2DADE902}" destId="{FE9CF79B-8E2A-4E4C-A44B-2BF306A2010E}" srcOrd="0" destOrd="0" presId="urn:microsoft.com/office/officeart/2005/8/layout/vProcess5"/>
    <dgm:cxn modelId="{BEDD9410-424B-409E-8630-0C21AEBBB794}" type="presOf" srcId="{AE6F4B6B-7D2F-4168-B0CF-B010B6A993D8}" destId="{BEE016B5-2720-45EC-AB0D-400C77F7D190}" srcOrd="1" destOrd="0" presId="urn:microsoft.com/office/officeart/2005/8/layout/vProcess5"/>
    <dgm:cxn modelId="{DB0A211E-B4EC-4A47-A261-B853B5EE6E9C}" srcId="{102137C9-0370-46C3-ADAE-7BFF2DADE902}" destId="{AE6F4B6B-7D2F-4168-B0CF-B010B6A993D8}" srcOrd="2" destOrd="0" parTransId="{22313328-8F6C-4D4D-9C4F-F18AE4408EC9}" sibTransId="{32DBC94E-B2C6-49EF-A655-AD4B75D0862E}"/>
    <dgm:cxn modelId="{37116127-9079-41B4-8339-9949BA157C4B}" type="presOf" srcId="{6D3A304F-24AC-449E-B11C-A0C7ADD8CF71}" destId="{184D085E-9D00-408F-A383-EEADD0C3243E}" srcOrd="0" destOrd="0" presId="urn:microsoft.com/office/officeart/2005/8/layout/vProcess5"/>
    <dgm:cxn modelId="{EF0BB62A-51B6-44CF-AD2C-FD9579FE82F4}" type="presOf" srcId="{AE6F4B6B-7D2F-4168-B0CF-B010B6A993D8}" destId="{DBD5FEC7-C35D-40B7-92CA-AA877718611C}" srcOrd="0" destOrd="0" presId="urn:microsoft.com/office/officeart/2005/8/layout/vProcess5"/>
    <dgm:cxn modelId="{4B61482B-2F4B-43F7-9E65-A60E462ECD1E}" type="presOf" srcId="{6D3A304F-24AC-449E-B11C-A0C7ADD8CF71}" destId="{DA64E024-6416-44BB-AFFA-1D7E62E5524C}" srcOrd="1" destOrd="0" presId="urn:microsoft.com/office/officeart/2005/8/layout/vProcess5"/>
    <dgm:cxn modelId="{23788C3E-198B-4B6D-9021-837456F61C43}" type="presOf" srcId="{D53ABD2F-A8F3-494A-A1D4-9041ABB311ED}" destId="{AE1D0965-20E5-4A07-AD9E-C203F0BCC295}" srcOrd="0" destOrd="0" presId="urn:microsoft.com/office/officeart/2005/8/layout/vProcess5"/>
    <dgm:cxn modelId="{019B1D6D-1F3A-4BCB-B38E-B7D3AA31D406}" type="presOf" srcId="{32DBC94E-B2C6-49EF-A655-AD4B75D0862E}" destId="{375610E7-164B-4E92-A76A-BFF18774D613}" srcOrd="0" destOrd="0" presId="urn:microsoft.com/office/officeart/2005/8/layout/vProcess5"/>
    <dgm:cxn modelId="{13C22058-42F6-4394-9E1F-E99ED036732B}" srcId="{102137C9-0370-46C3-ADAE-7BFF2DADE902}" destId="{6D3A304F-24AC-449E-B11C-A0C7ADD8CF71}" srcOrd="3" destOrd="0" parTransId="{600460DA-DF33-4383-8980-A59FB23DC360}" sibTransId="{EA18C69D-6D4F-4706-BC7F-FE852176CCD2}"/>
    <dgm:cxn modelId="{23E92685-E055-4BFE-AEDE-B9161BC1FB65}" type="presOf" srcId="{C2427305-593C-4671-98ED-A173CEB2148E}" destId="{200CE8DA-5482-4A8F-A7AD-E40B5C6F6949}" srcOrd="0" destOrd="0" presId="urn:microsoft.com/office/officeart/2005/8/layout/vProcess5"/>
    <dgm:cxn modelId="{60C4E09B-4BFF-4D18-B8A1-B934A5EAE289}" type="presOf" srcId="{D53ABD2F-A8F3-494A-A1D4-9041ABB311ED}" destId="{087B4CBF-3C26-465A-8204-C9BD6C0404BE}" srcOrd="1" destOrd="0" presId="urn:microsoft.com/office/officeart/2005/8/layout/vProcess5"/>
    <dgm:cxn modelId="{A629E4A6-3C76-4802-AB74-57B0AD7D6B29}" type="presOf" srcId="{1D28C247-71DD-42A5-B4D4-5836071CA8BD}" destId="{2B6FB6BF-685F-4391-8938-87095AEAEF50}" srcOrd="0" destOrd="0" presId="urn:microsoft.com/office/officeart/2005/8/layout/vProcess5"/>
    <dgm:cxn modelId="{0FBAD3B4-F9CA-4515-8D0B-64617A8AE23D}" type="presOf" srcId="{BA43DFF0-42D0-4486-AD0B-BFFE58509E9C}" destId="{89B5CA34-2B7D-4F46-B867-F434F0E5A1EF}" srcOrd="1" destOrd="0" presId="urn:microsoft.com/office/officeart/2005/8/layout/vProcess5"/>
    <dgm:cxn modelId="{06F670ED-BBA5-45D7-994F-7D977E4913C1}" type="presOf" srcId="{BA43DFF0-42D0-4486-AD0B-BFFE58509E9C}" destId="{647218FA-B812-48D0-93F7-E23864711122}" srcOrd="0" destOrd="0" presId="urn:microsoft.com/office/officeart/2005/8/layout/vProcess5"/>
    <dgm:cxn modelId="{54AF0CEE-0E43-4DF9-9FBD-857B6415F127}" srcId="{102137C9-0370-46C3-ADAE-7BFF2DADE902}" destId="{BA43DFF0-42D0-4486-AD0B-BFFE58509E9C}" srcOrd="0" destOrd="0" parTransId="{888F66A4-AFAC-405D-A263-83CB612A1E3A}" sibTransId="{1D28C247-71DD-42A5-B4D4-5836071CA8BD}"/>
    <dgm:cxn modelId="{2A80C3FC-A85C-4E3B-B699-1A11359DAC4D}" srcId="{102137C9-0370-46C3-ADAE-7BFF2DADE902}" destId="{D53ABD2F-A8F3-494A-A1D4-9041ABB311ED}" srcOrd="1" destOrd="0" parTransId="{6A78F2C4-96EC-453C-A62F-694AAAB7330F}" sibTransId="{C2427305-593C-4671-98ED-A173CEB2148E}"/>
    <dgm:cxn modelId="{7434C478-BA69-48ED-8A71-3411D2383D11}" type="presParOf" srcId="{FE9CF79B-8E2A-4E4C-A44B-2BF306A2010E}" destId="{5DD0E8D6-B2FE-4627-8C49-BBF34E7C71A8}" srcOrd="0" destOrd="0" presId="urn:microsoft.com/office/officeart/2005/8/layout/vProcess5"/>
    <dgm:cxn modelId="{29AC3509-D117-400D-A7A0-BC6B0E824AC2}" type="presParOf" srcId="{FE9CF79B-8E2A-4E4C-A44B-2BF306A2010E}" destId="{647218FA-B812-48D0-93F7-E23864711122}" srcOrd="1" destOrd="0" presId="urn:microsoft.com/office/officeart/2005/8/layout/vProcess5"/>
    <dgm:cxn modelId="{62D5A780-7C4C-4314-AB36-671A1EE354D1}" type="presParOf" srcId="{FE9CF79B-8E2A-4E4C-A44B-2BF306A2010E}" destId="{AE1D0965-20E5-4A07-AD9E-C203F0BCC295}" srcOrd="2" destOrd="0" presId="urn:microsoft.com/office/officeart/2005/8/layout/vProcess5"/>
    <dgm:cxn modelId="{44D32CB1-0FD0-40E8-9D66-96BC6127CE4C}" type="presParOf" srcId="{FE9CF79B-8E2A-4E4C-A44B-2BF306A2010E}" destId="{DBD5FEC7-C35D-40B7-92CA-AA877718611C}" srcOrd="3" destOrd="0" presId="urn:microsoft.com/office/officeart/2005/8/layout/vProcess5"/>
    <dgm:cxn modelId="{20180587-FA59-4396-8A2B-7501DC6A9599}" type="presParOf" srcId="{FE9CF79B-8E2A-4E4C-A44B-2BF306A2010E}" destId="{184D085E-9D00-408F-A383-EEADD0C3243E}" srcOrd="4" destOrd="0" presId="urn:microsoft.com/office/officeart/2005/8/layout/vProcess5"/>
    <dgm:cxn modelId="{0D5C25A4-5EA0-4E37-AE3F-98A34004880A}" type="presParOf" srcId="{FE9CF79B-8E2A-4E4C-A44B-2BF306A2010E}" destId="{2B6FB6BF-685F-4391-8938-87095AEAEF50}" srcOrd="5" destOrd="0" presId="urn:microsoft.com/office/officeart/2005/8/layout/vProcess5"/>
    <dgm:cxn modelId="{C335F047-0C92-4134-B334-DBC297C5EC72}" type="presParOf" srcId="{FE9CF79B-8E2A-4E4C-A44B-2BF306A2010E}" destId="{200CE8DA-5482-4A8F-A7AD-E40B5C6F6949}" srcOrd="6" destOrd="0" presId="urn:microsoft.com/office/officeart/2005/8/layout/vProcess5"/>
    <dgm:cxn modelId="{79D97EA8-CCED-4E11-9244-E57DF90A1D57}" type="presParOf" srcId="{FE9CF79B-8E2A-4E4C-A44B-2BF306A2010E}" destId="{375610E7-164B-4E92-A76A-BFF18774D613}" srcOrd="7" destOrd="0" presId="urn:microsoft.com/office/officeart/2005/8/layout/vProcess5"/>
    <dgm:cxn modelId="{12EB17B1-3311-4969-B791-C5B86B42202F}" type="presParOf" srcId="{FE9CF79B-8E2A-4E4C-A44B-2BF306A2010E}" destId="{89B5CA34-2B7D-4F46-B867-F434F0E5A1EF}" srcOrd="8" destOrd="0" presId="urn:microsoft.com/office/officeart/2005/8/layout/vProcess5"/>
    <dgm:cxn modelId="{5BACB091-EB51-411B-AF52-F4666E30813B}" type="presParOf" srcId="{FE9CF79B-8E2A-4E4C-A44B-2BF306A2010E}" destId="{087B4CBF-3C26-465A-8204-C9BD6C0404BE}" srcOrd="9" destOrd="0" presId="urn:microsoft.com/office/officeart/2005/8/layout/vProcess5"/>
    <dgm:cxn modelId="{44DF9352-B3CB-4BD3-BB3D-6C5D3D83FD96}" type="presParOf" srcId="{FE9CF79B-8E2A-4E4C-A44B-2BF306A2010E}" destId="{BEE016B5-2720-45EC-AB0D-400C77F7D190}" srcOrd="10" destOrd="0" presId="urn:microsoft.com/office/officeart/2005/8/layout/vProcess5"/>
    <dgm:cxn modelId="{4847B3BF-3545-4698-B268-9336DD1DF697}" type="presParOf" srcId="{FE9CF79B-8E2A-4E4C-A44B-2BF306A2010E}" destId="{DA64E024-6416-44BB-AFFA-1D7E62E5524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47D1CD-5E47-4B6D-BC46-EB5BCEA227C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C3605BF-B495-4FD4-AF34-C8F9BC15FA36}">
      <dgm:prSet/>
      <dgm:spPr/>
      <dgm:t>
        <a:bodyPr/>
        <a:lstStyle/>
        <a:p>
          <a:r>
            <a:rPr lang="en-US"/>
            <a:t>1. Linear Regression</a:t>
          </a:r>
        </a:p>
      </dgm:t>
    </dgm:pt>
    <dgm:pt modelId="{4B1D283D-20BB-4F7C-B7F7-ADAE33D33EAD}" type="parTrans" cxnId="{60BA2C3B-B287-4390-8FF2-A6D3639C5F48}">
      <dgm:prSet/>
      <dgm:spPr/>
      <dgm:t>
        <a:bodyPr/>
        <a:lstStyle/>
        <a:p>
          <a:endParaRPr lang="en-US"/>
        </a:p>
      </dgm:t>
    </dgm:pt>
    <dgm:pt modelId="{F390F8A3-FC6B-4AB5-A6C3-859D139B2BE3}" type="sibTrans" cxnId="{60BA2C3B-B287-4390-8FF2-A6D3639C5F48}">
      <dgm:prSet/>
      <dgm:spPr/>
      <dgm:t>
        <a:bodyPr/>
        <a:lstStyle/>
        <a:p>
          <a:endParaRPr lang="en-US"/>
        </a:p>
      </dgm:t>
    </dgm:pt>
    <dgm:pt modelId="{E32DAE69-7AA9-435D-8DE3-8E63287693D9}">
      <dgm:prSet/>
      <dgm:spPr/>
      <dgm:t>
        <a:bodyPr/>
        <a:lstStyle/>
        <a:p>
          <a:r>
            <a:rPr lang="en-US"/>
            <a:t>2. Random Forest Regressor</a:t>
          </a:r>
        </a:p>
      </dgm:t>
    </dgm:pt>
    <dgm:pt modelId="{8D1DF82C-866E-4159-B547-24F4B5D21B09}" type="parTrans" cxnId="{13A4A401-DA29-428C-8929-B50D77089477}">
      <dgm:prSet/>
      <dgm:spPr/>
      <dgm:t>
        <a:bodyPr/>
        <a:lstStyle/>
        <a:p>
          <a:endParaRPr lang="en-US"/>
        </a:p>
      </dgm:t>
    </dgm:pt>
    <dgm:pt modelId="{39B8192E-626E-45A5-B0E3-80E87DF9A42C}" type="sibTrans" cxnId="{13A4A401-DA29-428C-8929-B50D77089477}">
      <dgm:prSet/>
      <dgm:spPr/>
      <dgm:t>
        <a:bodyPr/>
        <a:lstStyle/>
        <a:p>
          <a:endParaRPr lang="en-US"/>
        </a:p>
      </dgm:t>
    </dgm:pt>
    <dgm:pt modelId="{DB91A8F6-1E8A-4047-A9D5-0D8E58A8EEC5}">
      <dgm:prSet/>
      <dgm:spPr/>
      <dgm:t>
        <a:bodyPr/>
        <a:lstStyle/>
        <a:p>
          <a:r>
            <a:rPr lang="en-US"/>
            <a:t>3. XGBoost Regressor</a:t>
          </a:r>
        </a:p>
      </dgm:t>
    </dgm:pt>
    <dgm:pt modelId="{92BB3B1B-A27F-4ACE-A374-963E8B9CC892}" type="parTrans" cxnId="{EC537D0C-57A1-420F-A452-3D2C7BA86872}">
      <dgm:prSet/>
      <dgm:spPr/>
      <dgm:t>
        <a:bodyPr/>
        <a:lstStyle/>
        <a:p>
          <a:endParaRPr lang="en-US"/>
        </a:p>
      </dgm:t>
    </dgm:pt>
    <dgm:pt modelId="{017FDF48-F461-4149-AFC1-6358C875B557}" type="sibTrans" cxnId="{EC537D0C-57A1-420F-A452-3D2C7BA86872}">
      <dgm:prSet/>
      <dgm:spPr/>
      <dgm:t>
        <a:bodyPr/>
        <a:lstStyle/>
        <a:p>
          <a:endParaRPr lang="en-US"/>
        </a:p>
      </dgm:t>
    </dgm:pt>
    <dgm:pt modelId="{E781EA4C-750F-4DD6-B3DF-E4145C61F039}" type="pres">
      <dgm:prSet presAssocID="{4047D1CD-5E47-4B6D-BC46-EB5BCEA227C0}" presName="linear" presStyleCnt="0">
        <dgm:presLayoutVars>
          <dgm:animLvl val="lvl"/>
          <dgm:resizeHandles val="exact"/>
        </dgm:presLayoutVars>
      </dgm:prSet>
      <dgm:spPr/>
    </dgm:pt>
    <dgm:pt modelId="{28946BB6-7EDA-40D1-B6F7-5CC12F2A2F7D}" type="pres">
      <dgm:prSet presAssocID="{CC3605BF-B495-4FD4-AF34-C8F9BC15FA3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BF61FFE-69AF-4228-AD3D-2FFB9653AC47}" type="pres">
      <dgm:prSet presAssocID="{F390F8A3-FC6B-4AB5-A6C3-859D139B2BE3}" presName="spacer" presStyleCnt="0"/>
      <dgm:spPr/>
    </dgm:pt>
    <dgm:pt modelId="{4C22F02E-DFFB-400F-8433-0BF2913F7945}" type="pres">
      <dgm:prSet presAssocID="{E32DAE69-7AA9-435D-8DE3-8E63287693D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5402CCB-B081-4252-84AA-B2BD57C94342}" type="pres">
      <dgm:prSet presAssocID="{39B8192E-626E-45A5-B0E3-80E87DF9A42C}" presName="spacer" presStyleCnt="0"/>
      <dgm:spPr/>
    </dgm:pt>
    <dgm:pt modelId="{453BB97E-2618-4971-A31D-EA19047AC756}" type="pres">
      <dgm:prSet presAssocID="{DB91A8F6-1E8A-4047-A9D5-0D8E58A8EEC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3A4A401-DA29-428C-8929-B50D77089477}" srcId="{4047D1CD-5E47-4B6D-BC46-EB5BCEA227C0}" destId="{E32DAE69-7AA9-435D-8DE3-8E63287693D9}" srcOrd="1" destOrd="0" parTransId="{8D1DF82C-866E-4159-B547-24F4B5D21B09}" sibTransId="{39B8192E-626E-45A5-B0E3-80E87DF9A42C}"/>
    <dgm:cxn modelId="{EC537D0C-57A1-420F-A452-3D2C7BA86872}" srcId="{4047D1CD-5E47-4B6D-BC46-EB5BCEA227C0}" destId="{DB91A8F6-1E8A-4047-A9D5-0D8E58A8EEC5}" srcOrd="2" destOrd="0" parTransId="{92BB3B1B-A27F-4ACE-A374-963E8B9CC892}" sibTransId="{017FDF48-F461-4149-AFC1-6358C875B557}"/>
    <dgm:cxn modelId="{60BA2C3B-B287-4390-8FF2-A6D3639C5F48}" srcId="{4047D1CD-5E47-4B6D-BC46-EB5BCEA227C0}" destId="{CC3605BF-B495-4FD4-AF34-C8F9BC15FA36}" srcOrd="0" destOrd="0" parTransId="{4B1D283D-20BB-4F7C-B7F7-ADAE33D33EAD}" sibTransId="{F390F8A3-FC6B-4AB5-A6C3-859D139B2BE3}"/>
    <dgm:cxn modelId="{E3B1EA3D-6A3D-4A4C-9DD0-8FD9E02C40BB}" type="presOf" srcId="{E32DAE69-7AA9-435D-8DE3-8E63287693D9}" destId="{4C22F02E-DFFB-400F-8433-0BF2913F7945}" srcOrd="0" destOrd="0" presId="urn:microsoft.com/office/officeart/2005/8/layout/vList2"/>
    <dgm:cxn modelId="{33C47BB1-9F9D-402B-A259-AFCFDD150120}" type="presOf" srcId="{DB91A8F6-1E8A-4047-A9D5-0D8E58A8EEC5}" destId="{453BB97E-2618-4971-A31D-EA19047AC756}" srcOrd="0" destOrd="0" presId="urn:microsoft.com/office/officeart/2005/8/layout/vList2"/>
    <dgm:cxn modelId="{E579CFC0-A52B-4149-9244-FC25492D6683}" type="presOf" srcId="{4047D1CD-5E47-4B6D-BC46-EB5BCEA227C0}" destId="{E781EA4C-750F-4DD6-B3DF-E4145C61F039}" srcOrd="0" destOrd="0" presId="urn:microsoft.com/office/officeart/2005/8/layout/vList2"/>
    <dgm:cxn modelId="{67D23BD5-16F2-4368-A08A-0C22AB81B8AF}" type="presOf" srcId="{CC3605BF-B495-4FD4-AF34-C8F9BC15FA36}" destId="{28946BB6-7EDA-40D1-B6F7-5CC12F2A2F7D}" srcOrd="0" destOrd="0" presId="urn:microsoft.com/office/officeart/2005/8/layout/vList2"/>
    <dgm:cxn modelId="{31E8F120-490E-450F-BF98-7DD126BB6600}" type="presParOf" srcId="{E781EA4C-750F-4DD6-B3DF-E4145C61F039}" destId="{28946BB6-7EDA-40D1-B6F7-5CC12F2A2F7D}" srcOrd="0" destOrd="0" presId="urn:microsoft.com/office/officeart/2005/8/layout/vList2"/>
    <dgm:cxn modelId="{BD7DBD6E-86E2-43C7-90A8-F860B4E57169}" type="presParOf" srcId="{E781EA4C-750F-4DD6-B3DF-E4145C61F039}" destId="{9BF61FFE-69AF-4228-AD3D-2FFB9653AC47}" srcOrd="1" destOrd="0" presId="urn:microsoft.com/office/officeart/2005/8/layout/vList2"/>
    <dgm:cxn modelId="{3BF21C32-186B-418B-913C-A8B10E10A014}" type="presParOf" srcId="{E781EA4C-750F-4DD6-B3DF-E4145C61F039}" destId="{4C22F02E-DFFB-400F-8433-0BF2913F7945}" srcOrd="2" destOrd="0" presId="urn:microsoft.com/office/officeart/2005/8/layout/vList2"/>
    <dgm:cxn modelId="{464C271C-EBCD-4A06-A79A-05E4E6370722}" type="presParOf" srcId="{E781EA4C-750F-4DD6-B3DF-E4145C61F039}" destId="{25402CCB-B081-4252-84AA-B2BD57C94342}" srcOrd="3" destOrd="0" presId="urn:microsoft.com/office/officeart/2005/8/layout/vList2"/>
    <dgm:cxn modelId="{24CA4250-B525-4C52-BCEB-77326B732DB2}" type="presParOf" srcId="{E781EA4C-750F-4DD6-B3DF-E4145C61F039}" destId="{453BB97E-2618-4971-A31D-EA19047AC75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66E59B-8610-432A-9C01-FFF22CB002E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F617AC-64CA-4518-B33B-C1ADFE138973}">
      <dgm:prSet/>
      <dgm:spPr/>
      <dgm:t>
        <a:bodyPr/>
        <a:lstStyle/>
        <a:p>
          <a:r>
            <a:rPr lang="en-US"/>
            <a:t>Linear Regression:</a:t>
          </a:r>
        </a:p>
      </dgm:t>
    </dgm:pt>
    <dgm:pt modelId="{8DF3C66D-FF2D-4E63-9905-78FEDC727100}" type="parTrans" cxnId="{29652DA2-D693-465A-ADCB-7DFEBEE4F036}">
      <dgm:prSet/>
      <dgm:spPr/>
      <dgm:t>
        <a:bodyPr/>
        <a:lstStyle/>
        <a:p>
          <a:endParaRPr lang="en-US"/>
        </a:p>
      </dgm:t>
    </dgm:pt>
    <dgm:pt modelId="{B823215D-0466-40ED-B1A5-C2B38529ADD8}" type="sibTrans" cxnId="{29652DA2-D693-465A-ADCB-7DFEBEE4F036}">
      <dgm:prSet/>
      <dgm:spPr/>
      <dgm:t>
        <a:bodyPr/>
        <a:lstStyle/>
        <a:p>
          <a:endParaRPr lang="en-US"/>
        </a:p>
      </dgm:t>
    </dgm:pt>
    <dgm:pt modelId="{B953EE1B-8048-4AE9-83C1-C723B920C3F3}">
      <dgm:prSet/>
      <dgm:spPr/>
      <dgm:t>
        <a:bodyPr/>
        <a:lstStyle/>
        <a:p>
          <a:r>
            <a:rPr lang="en-US"/>
            <a:t>- MAE: ~0.98</a:t>
          </a:r>
        </a:p>
      </dgm:t>
    </dgm:pt>
    <dgm:pt modelId="{3A13BA38-C672-4C35-9D22-81566337A022}" type="parTrans" cxnId="{CB7F3F3D-595C-4A75-9B4E-F94973361B81}">
      <dgm:prSet/>
      <dgm:spPr/>
      <dgm:t>
        <a:bodyPr/>
        <a:lstStyle/>
        <a:p>
          <a:endParaRPr lang="en-US"/>
        </a:p>
      </dgm:t>
    </dgm:pt>
    <dgm:pt modelId="{2BCAFE59-008B-4240-B014-82578065834F}" type="sibTrans" cxnId="{CB7F3F3D-595C-4A75-9B4E-F94973361B81}">
      <dgm:prSet/>
      <dgm:spPr/>
      <dgm:t>
        <a:bodyPr/>
        <a:lstStyle/>
        <a:p>
          <a:endParaRPr lang="en-US"/>
        </a:p>
      </dgm:t>
    </dgm:pt>
    <dgm:pt modelId="{2E725E28-7059-4DF5-BD0D-3B0C7AB01CA1}">
      <dgm:prSet/>
      <dgm:spPr/>
      <dgm:t>
        <a:bodyPr/>
        <a:lstStyle/>
        <a:p>
          <a:r>
            <a:rPr lang="en-US"/>
            <a:t>- RMSE: ~1.22</a:t>
          </a:r>
        </a:p>
      </dgm:t>
    </dgm:pt>
    <dgm:pt modelId="{48A99774-7559-4DF7-BB63-71EB98EE1A9C}" type="parTrans" cxnId="{F04B4050-B3A4-40BE-8AFF-ABEC1C1BF2BB}">
      <dgm:prSet/>
      <dgm:spPr/>
      <dgm:t>
        <a:bodyPr/>
        <a:lstStyle/>
        <a:p>
          <a:endParaRPr lang="en-US"/>
        </a:p>
      </dgm:t>
    </dgm:pt>
    <dgm:pt modelId="{AD6DF9FA-D511-4920-845F-320D92E75092}" type="sibTrans" cxnId="{F04B4050-B3A4-40BE-8AFF-ABEC1C1BF2BB}">
      <dgm:prSet/>
      <dgm:spPr/>
      <dgm:t>
        <a:bodyPr/>
        <a:lstStyle/>
        <a:p>
          <a:endParaRPr lang="en-US"/>
        </a:p>
      </dgm:t>
    </dgm:pt>
    <dgm:pt modelId="{2C141EC3-FADD-4CD6-AF93-7D4361703239}">
      <dgm:prSet/>
      <dgm:spPr/>
      <dgm:t>
        <a:bodyPr/>
        <a:lstStyle/>
        <a:p>
          <a:r>
            <a:rPr lang="en-US"/>
            <a:t>- R²: ~0.18</a:t>
          </a:r>
        </a:p>
      </dgm:t>
    </dgm:pt>
    <dgm:pt modelId="{5A47DF68-3B88-4EDA-89A2-FC059741A46D}" type="parTrans" cxnId="{F37B0F8A-938C-4F05-A7E9-892C8DE263B8}">
      <dgm:prSet/>
      <dgm:spPr/>
      <dgm:t>
        <a:bodyPr/>
        <a:lstStyle/>
        <a:p>
          <a:endParaRPr lang="en-US"/>
        </a:p>
      </dgm:t>
    </dgm:pt>
    <dgm:pt modelId="{7F670FCB-8666-4A5C-8865-2BC60B903886}" type="sibTrans" cxnId="{F37B0F8A-938C-4F05-A7E9-892C8DE263B8}">
      <dgm:prSet/>
      <dgm:spPr/>
      <dgm:t>
        <a:bodyPr/>
        <a:lstStyle/>
        <a:p>
          <a:endParaRPr lang="en-US"/>
        </a:p>
      </dgm:t>
    </dgm:pt>
    <dgm:pt modelId="{0BF2578C-B130-4E53-944F-258BC3DA7C30}">
      <dgm:prSet/>
      <dgm:spPr/>
      <dgm:t>
        <a:bodyPr/>
        <a:lstStyle/>
        <a:p>
          <a:r>
            <a:rPr lang="en-US"/>
            <a:t>Random Forest:</a:t>
          </a:r>
        </a:p>
      </dgm:t>
    </dgm:pt>
    <dgm:pt modelId="{94CF94FB-E5CA-4796-8601-E317DD934BC6}" type="parTrans" cxnId="{7E51139F-72BF-414B-9E0B-3FE460F9AB45}">
      <dgm:prSet/>
      <dgm:spPr/>
      <dgm:t>
        <a:bodyPr/>
        <a:lstStyle/>
        <a:p>
          <a:endParaRPr lang="en-US"/>
        </a:p>
      </dgm:t>
    </dgm:pt>
    <dgm:pt modelId="{198EA46F-CD60-4211-A9C3-52748FFBCA79}" type="sibTrans" cxnId="{7E51139F-72BF-414B-9E0B-3FE460F9AB45}">
      <dgm:prSet/>
      <dgm:spPr/>
      <dgm:t>
        <a:bodyPr/>
        <a:lstStyle/>
        <a:p>
          <a:endParaRPr lang="en-US"/>
        </a:p>
      </dgm:t>
    </dgm:pt>
    <dgm:pt modelId="{BF8E35C0-94C0-4B9D-8504-B70CEE2B1C82}">
      <dgm:prSet/>
      <dgm:spPr/>
      <dgm:t>
        <a:bodyPr/>
        <a:lstStyle/>
        <a:p>
          <a:r>
            <a:rPr lang="en-US"/>
            <a:t>- MAE: ~0.84</a:t>
          </a:r>
        </a:p>
      </dgm:t>
    </dgm:pt>
    <dgm:pt modelId="{34C3778F-35A5-49CF-A985-2E272B1218A4}" type="parTrans" cxnId="{5C5C94A9-4B95-4B53-A59F-E50B99649CA1}">
      <dgm:prSet/>
      <dgm:spPr/>
      <dgm:t>
        <a:bodyPr/>
        <a:lstStyle/>
        <a:p>
          <a:endParaRPr lang="en-US"/>
        </a:p>
      </dgm:t>
    </dgm:pt>
    <dgm:pt modelId="{BEE92B26-1F3D-4DAD-9FF6-231FB7838CB0}" type="sibTrans" cxnId="{5C5C94A9-4B95-4B53-A59F-E50B99649CA1}">
      <dgm:prSet/>
      <dgm:spPr/>
      <dgm:t>
        <a:bodyPr/>
        <a:lstStyle/>
        <a:p>
          <a:endParaRPr lang="en-US"/>
        </a:p>
      </dgm:t>
    </dgm:pt>
    <dgm:pt modelId="{D74B854A-9959-4FDC-9184-1784B2E8E6EC}">
      <dgm:prSet/>
      <dgm:spPr/>
      <dgm:t>
        <a:bodyPr/>
        <a:lstStyle/>
        <a:p>
          <a:r>
            <a:rPr lang="en-US"/>
            <a:t>- RMSE: ~1.06</a:t>
          </a:r>
        </a:p>
      </dgm:t>
    </dgm:pt>
    <dgm:pt modelId="{C74D151E-5641-4252-BA66-93432D84A68E}" type="parTrans" cxnId="{8AEB80D1-A227-4A55-B911-F88591D2F1DB}">
      <dgm:prSet/>
      <dgm:spPr/>
      <dgm:t>
        <a:bodyPr/>
        <a:lstStyle/>
        <a:p>
          <a:endParaRPr lang="en-US"/>
        </a:p>
      </dgm:t>
    </dgm:pt>
    <dgm:pt modelId="{281958E2-ECB7-4C5F-B1FF-53C86E3BF3A9}" type="sibTrans" cxnId="{8AEB80D1-A227-4A55-B911-F88591D2F1DB}">
      <dgm:prSet/>
      <dgm:spPr/>
      <dgm:t>
        <a:bodyPr/>
        <a:lstStyle/>
        <a:p>
          <a:endParaRPr lang="en-US"/>
        </a:p>
      </dgm:t>
    </dgm:pt>
    <dgm:pt modelId="{026C0F1E-607F-4281-B4E8-7CF18EC4BE2C}">
      <dgm:prSet/>
      <dgm:spPr/>
      <dgm:t>
        <a:bodyPr/>
        <a:lstStyle/>
        <a:p>
          <a:r>
            <a:rPr lang="en-US"/>
            <a:t>- R²: ~0.39</a:t>
          </a:r>
        </a:p>
      </dgm:t>
    </dgm:pt>
    <dgm:pt modelId="{D224AAF5-69C8-4DB2-9BEE-B16CC11D6BA0}" type="parTrans" cxnId="{E732553A-6384-42E2-91D8-A1A3E659C5E8}">
      <dgm:prSet/>
      <dgm:spPr/>
      <dgm:t>
        <a:bodyPr/>
        <a:lstStyle/>
        <a:p>
          <a:endParaRPr lang="en-US"/>
        </a:p>
      </dgm:t>
    </dgm:pt>
    <dgm:pt modelId="{2EA90D37-4422-435F-B239-F64331D879DD}" type="sibTrans" cxnId="{E732553A-6384-42E2-91D8-A1A3E659C5E8}">
      <dgm:prSet/>
      <dgm:spPr/>
      <dgm:t>
        <a:bodyPr/>
        <a:lstStyle/>
        <a:p>
          <a:endParaRPr lang="en-US"/>
        </a:p>
      </dgm:t>
    </dgm:pt>
    <dgm:pt modelId="{AF869190-10BF-4911-8F23-814780105568}">
      <dgm:prSet/>
      <dgm:spPr/>
      <dgm:t>
        <a:bodyPr/>
        <a:lstStyle/>
        <a:p>
          <a:r>
            <a:rPr lang="en-US"/>
            <a:t>XGBoost:</a:t>
          </a:r>
        </a:p>
      </dgm:t>
    </dgm:pt>
    <dgm:pt modelId="{B166FD5B-B1DA-4820-9B2A-4C93BEF8E274}" type="parTrans" cxnId="{D7FC1D7C-D220-480D-8511-979760FD6A26}">
      <dgm:prSet/>
      <dgm:spPr/>
      <dgm:t>
        <a:bodyPr/>
        <a:lstStyle/>
        <a:p>
          <a:endParaRPr lang="en-US"/>
        </a:p>
      </dgm:t>
    </dgm:pt>
    <dgm:pt modelId="{09EFAD93-8705-463C-8F43-D89A83CC1CCD}" type="sibTrans" cxnId="{D7FC1D7C-D220-480D-8511-979760FD6A26}">
      <dgm:prSet/>
      <dgm:spPr/>
      <dgm:t>
        <a:bodyPr/>
        <a:lstStyle/>
        <a:p>
          <a:endParaRPr lang="en-US"/>
        </a:p>
      </dgm:t>
    </dgm:pt>
    <dgm:pt modelId="{F2C64AAA-B37B-4D80-A67D-51F28EA30F6A}">
      <dgm:prSet/>
      <dgm:spPr/>
      <dgm:t>
        <a:bodyPr/>
        <a:lstStyle/>
        <a:p>
          <a:r>
            <a:rPr lang="en-US"/>
            <a:t>- MAE: ~0.83</a:t>
          </a:r>
        </a:p>
      </dgm:t>
    </dgm:pt>
    <dgm:pt modelId="{F6BD407F-20C9-4D1B-AAE1-8C847E778E54}" type="parTrans" cxnId="{56974B9A-AAC7-4D96-B82A-FD3C86DD04F7}">
      <dgm:prSet/>
      <dgm:spPr/>
      <dgm:t>
        <a:bodyPr/>
        <a:lstStyle/>
        <a:p>
          <a:endParaRPr lang="en-US"/>
        </a:p>
      </dgm:t>
    </dgm:pt>
    <dgm:pt modelId="{E0ADEAE0-DB42-4151-921F-AC42B8D76A52}" type="sibTrans" cxnId="{56974B9A-AAC7-4D96-B82A-FD3C86DD04F7}">
      <dgm:prSet/>
      <dgm:spPr/>
      <dgm:t>
        <a:bodyPr/>
        <a:lstStyle/>
        <a:p>
          <a:endParaRPr lang="en-US"/>
        </a:p>
      </dgm:t>
    </dgm:pt>
    <dgm:pt modelId="{DE0A1650-48C5-4E68-B50C-73F43D37E742}">
      <dgm:prSet/>
      <dgm:spPr/>
      <dgm:t>
        <a:bodyPr/>
        <a:lstStyle/>
        <a:p>
          <a:r>
            <a:rPr lang="en-US"/>
            <a:t>- RMSE: ~1.08</a:t>
          </a:r>
        </a:p>
      </dgm:t>
    </dgm:pt>
    <dgm:pt modelId="{937C6954-6ED9-492F-A098-770601C0FEB8}" type="parTrans" cxnId="{1003D195-35CE-405B-9AB2-281C7C1A9945}">
      <dgm:prSet/>
      <dgm:spPr/>
      <dgm:t>
        <a:bodyPr/>
        <a:lstStyle/>
        <a:p>
          <a:endParaRPr lang="en-US"/>
        </a:p>
      </dgm:t>
    </dgm:pt>
    <dgm:pt modelId="{4A7D8F95-1F49-4637-A0F3-2078E2C9E304}" type="sibTrans" cxnId="{1003D195-35CE-405B-9AB2-281C7C1A9945}">
      <dgm:prSet/>
      <dgm:spPr/>
      <dgm:t>
        <a:bodyPr/>
        <a:lstStyle/>
        <a:p>
          <a:endParaRPr lang="en-US"/>
        </a:p>
      </dgm:t>
    </dgm:pt>
    <dgm:pt modelId="{3E78BC16-C23E-41B6-A574-284208856D86}">
      <dgm:prSet/>
      <dgm:spPr/>
      <dgm:t>
        <a:bodyPr/>
        <a:lstStyle/>
        <a:p>
          <a:r>
            <a:rPr lang="en-US"/>
            <a:t>- R²: ~0.37</a:t>
          </a:r>
        </a:p>
      </dgm:t>
    </dgm:pt>
    <dgm:pt modelId="{4183A5AF-9891-496C-BA48-006D29F43935}" type="parTrans" cxnId="{F74A8FD3-0DAE-45E6-968F-CB88AC1B49D2}">
      <dgm:prSet/>
      <dgm:spPr/>
      <dgm:t>
        <a:bodyPr/>
        <a:lstStyle/>
        <a:p>
          <a:endParaRPr lang="en-US"/>
        </a:p>
      </dgm:t>
    </dgm:pt>
    <dgm:pt modelId="{B438E929-82ED-4D9B-A5A1-FCABABE7359C}" type="sibTrans" cxnId="{F74A8FD3-0DAE-45E6-968F-CB88AC1B49D2}">
      <dgm:prSet/>
      <dgm:spPr/>
      <dgm:t>
        <a:bodyPr/>
        <a:lstStyle/>
        <a:p>
          <a:endParaRPr lang="en-US"/>
        </a:p>
      </dgm:t>
    </dgm:pt>
    <dgm:pt modelId="{63A7C505-8C66-456F-A8AF-E45308F9F7CB}" type="pres">
      <dgm:prSet presAssocID="{1B66E59B-8610-432A-9C01-FFF22CB002E0}" presName="diagram" presStyleCnt="0">
        <dgm:presLayoutVars>
          <dgm:dir/>
          <dgm:resizeHandles val="exact"/>
        </dgm:presLayoutVars>
      </dgm:prSet>
      <dgm:spPr/>
    </dgm:pt>
    <dgm:pt modelId="{58B9D9E3-520F-4BB9-8B7C-B2FD8B01F775}" type="pres">
      <dgm:prSet presAssocID="{06F617AC-64CA-4518-B33B-C1ADFE138973}" presName="node" presStyleLbl="node1" presStyleIdx="0" presStyleCnt="12">
        <dgm:presLayoutVars>
          <dgm:bulletEnabled val="1"/>
        </dgm:presLayoutVars>
      </dgm:prSet>
      <dgm:spPr/>
    </dgm:pt>
    <dgm:pt modelId="{4BCD7AF9-EA9B-4612-8711-59713CD97B44}" type="pres">
      <dgm:prSet presAssocID="{B823215D-0466-40ED-B1A5-C2B38529ADD8}" presName="sibTrans" presStyleCnt="0"/>
      <dgm:spPr/>
    </dgm:pt>
    <dgm:pt modelId="{F02F7427-6D1E-4708-89D9-91CB4E38BD37}" type="pres">
      <dgm:prSet presAssocID="{B953EE1B-8048-4AE9-83C1-C723B920C3F3}" presName="node" presStyleLbl="node1" presStyleIdx="1" presStyleCnt="12">
        <dgm:presLayoutVars>
          <dgm:bulletEnabled val="1"/>
        </dgm:presLayoutVars>
      </dgm:prSet>
      <dgm:spPr/>
    </dgm:pt>
    <dgm:pt modelId="{1FF36FA8-AE6D-45EE-B1EE-C135BA51781F}" type="pres">
      <dgm:prSet presAssocID="{2BCAFE59-008B-4240-B014-82578065834F}" presName="sibTrans" presStyleCnt="0"/>
      <dgm:spPr/>
    </dgm:pt>
    <dgm:pt modelId="{8BDC905D-3817-4A76-89AD-AC4AEB656FB1}" type="pres">
      <dgm:prSet presAssocID="{2E725E28-7059-4DF5-BD0D-3B0C7AB01CA1}" presName="node" presStyleLbl="node1" presStyleIdx="2" presStyleCnt="12">
        <dgm:presLayoutVars>
          <dgm:bulletEnabled val="1"/>
        </dgm:presLayoutVars>
      </dgm:prSet>
      <dgm:spPr/>
    </dgm:pt>
    <dgm:pt modelId="{DCFE57FC-6B11-4B50-9BAD-9BCD8FE4DB74}" type="pres">
      <dgm:prSet presAssocID="{AD6DF9FA-D511-4920-845F-320D92E75092}" presName="sibTrans" presStyleCnt="0"/>
      <dgm:spPr/>
    </dgm:pt>
    <dgm:pt modelId="{279EAE17-2D68-436F-81FD-4F2DC3E060D7}" type="pres">
      <dgm:prSet presAssocID="{2C141EC3-FADD-4CD6-AF93-7D4361703239}" presName="node" presStyleLbl="node1" presStyleIdx="3" presStyleCnt="12">
        <dgm:presLayoutVars>
          <dgm:bulletEnabled val="1"/>
        </dgm:presLayoutVars>
      </dgm:prSet>
      <dgm:spPr/>
    </dgm:pt>
    <dgm:pt modelId="{B70DA9A3-1155-4133-A446-90A1D254C5DC}" type="pres">
      <dgm:prSet presAssocID="{7F670FCB-8666-4A5C-8865-2BC60B903886}" presName="sibTrans" presStyleCnt="0"/>
      <dgm:spPr/>
    </dgm:pt>
    <dgm:pt modelId="{FC090F83-1886-47CF-82AB-55A0885EC27B}" type="pres">
      <dgm:prSet presAssocID="{0BF2578C-B130-4E53-944F-258BC3DA7C30}" presName="node" presStyleLbl="node1" presStyleIdx="4" presStyleCnt="12">
        <dgm:presLayoutVars>
          <dgm:bulletEnabled val="1"/>
        </dgm:presLayoutVars>
      </dgm:prSet>
      <dgm:spPr/>
    </dgm:pt>
    <dgm:pt modelId="{A56D8D48-E2B6-4153-AE37-8B1D846C4A07}" type="pres">
      <dgm:prSet presAssocID="{198EA46F-CD60-4211-A9C3-52748FFBCA79}" presName="sibTrans" presStyleCnt="0"/>
      <dgm:spPr/>
    </dgm:pt>
    <dgm:pt modelId="{0D093B20-E70A-4F9F-81BD-E9ACC17B38E9}" type="pres">
      <dgm:prSet presAssocID="{BF8E35C0-94C0-4B9D-8504-B70CEE2B1C82}" presName="node" presStyleLbl="node1" presStyleIdx="5" presStyleCnt="12">
        <dgm:presLayoutVars>
          <dgm:bulletEnabled val="1"/>
        </dgm:presLayoutVars>
      </dgm:prSet>
      <dgm:spPr/>
    </dgm:pt>
    <dgm:pt modelId="{D1291D25-50C1-4719-AD24-56468DCEE2EA}" type="pres">
      <dgm:prSet presAssocID="{BEE92B26-1F3D-4DAD-9FF6-231FB7838CB0}" presName="sibTrans" presStyleCnt="0"/>
      <dgm:spPr/>
    </dgm:pt>
    <dgm:pt modelId="{F7BDA69D-5603-43C9-97F8-C60273ACBE9C}" type="pres">
      <dgm:prSet presAssocID="{D74B854A-9959-4FDC-9184-1784B2E8E6EC}" presName="node" presStyleLbl="node1" presStyleIdx="6" presStyleCnt="12">
        <dgm:presLayoutVars>
          <dgm:bulletEnabled val="1"/>
        </dgm:presLayoutVars>
      </dgm:prSet>
      <dgm:spPr/>
    </dgm:pt>
    <dgm:pt modelId="{E144298C-3131-4046-9851-6409906D749E}" type="pres">
      <dgm:prSet presAssocID="{281958E2-ECB7-4C5F-B1FF-53C86E3BF3A9}" presName="sibTrans" presStyleCnt="0"/>
      <dgm:spPr/>
    </dgm:pt>
    <dgm:pt modelId="{EB8A5E20-D6FC-4B8E-BB31-BD4D742708BC}" type="pres">
      <dgm:prSet presAssocID="{026C0F1E-607F-4281-B4E8-7CF18EC4BE2C}" presName="node" presStyleLbl="node1" presStyleIdx="7" presStyleCnt="12">
        <dgm:presLayoutVars>
          <dgm:bulletEnabled val="1"/>
        </dgm:presLayoutVars>
      </dgm:prSet>
      <dgm:spPr/>
    </dgm:pt>
    <dgm:pt modelId="{78993675-3451-47C4-AD8A-5CED8A876DA3}" type="pres">
      <dgm:prSet presAssocID="{2EA90D37-4422-435F-B239-F64331D879DD}" presName="sibTrans" presStyleCnt="0"/>
      <dgm:spPr/>
    </dgm:pt>
    <dgm:pt modelId="{06169B77-FB16-416A-8BC0-9FD92336A5D4}" type="pres">
      <dgm:prSet presAssocID="{AF869190-10BF-4911-8F23-814780105568}" presName="node" presStyleLbl="node1" presStyleIdx="8" presStyleCnt="12">
        <dgm:presLayoutVars>
          <dgm:bulletEnabled val="1"/>
        </dgm:presLayoutVars>
      </dgm:prSet>
      <dgm:spPr/>
    </dgm:pt>
    <dgm:pt modelId="{E4BA0360-1CAF-4648-8626-85067A19A113}" type="pres">
      <dgm:prSet presAssocID="{09EFAD93-8705-463C-8F43-D89A83CC1CCD}" presName="sibTrans" presStyleCnt="0"/>
      <dgm:spPr/>
    </dgm:pt>
    <dgm:pt modelId="{2A142BD0-BF7F-4BA9-A62A-237C096AC199}" type="pres">
      <dgm:prSet presAssocID="{F2C64AAA-B37B-4D80-A67D-51F28EA30F6A}" presName="node" presStyleLbl="node1" presStyleIdx="9" presStyleCnt="12">
        <dgm:presLayoutVars>
          <dgm:bulletEnabled val="1"/>
        </dgm:presLayoutVars>
      </dgm:prSet>
      <dgm:spPr/>
    </dgm:pt>
    <dgm:pt modelId="{2E4F5CAB-22C3-45D2-941D-E7A4A296FA66}" type="pres">
      <dgm:prSet presAssocID="{E0ADEAE0-DB42-4151-921F-AC42B8D76A52}" presName="sibTrans" presStyleCnt="0"/>
      <dgm:spPr/>
    </dgm:pt>
    <dgm:pt modelId="{73FB24C9-5899-4E91-BF8D-9BE832DD2233}" type="pres">
      <dgm:prSet presAssocID="{DE0A1650-48C5-4E68-B50C-73F43D37E742}" presName="node" presStyleLbl="node1" presStyleIdx="10" presStyleCnt="12">
        <dgm:presLayoutVars>
          <dgm:bulletEnabled val="1"/>
        </dgm:presLayoutVars>
      </dgm:prSet>
      <dgm:spPr/>
    </dgm:pt>
    <dgm:pt modelId="{99292F8C-DA60-4B64-B802-0679F1C55A83}" type="pres">
      <dgm:prSet presAssocID="{4A7D8F95-1F49-4637-A0F3-2078E2C9E304}" presName="sibTrans" presStyleCnt="0"/>
      <dgm:spPr/>
    </dgm:pt>
    <dgm:pt modelId="{31E58B93-F7D6-4FFB-8914-4F762D557971}" type="pres">
      <dgm:prSet presAssocID="{3E78BC16-C23E-41B6-A574-284208856D86}" presName="node" presStyleLbl="node1" presStyleIdx="11" presStyleCnt="12">
        <dgm:presLayoutVars>
          <dgm:bulletEnabled val="1"/>
        </dgm:presLayoutVars>
      </dgm:prSet>
      <dgm:spPr/>
    </dgm:pt>
  </dgm:ptLst>
  <dgm:cxnLst>
    <dgm:cxn modelId="{89380811-5712-476E-A00D-F9717C70E1F4}" type="presOf" srcId="{2C141EC3-FADD-4CD6-AF93-7D4361703239}" destId="{279EAE17-2D68-436F-81FD-4F2DC3E060D7}" srcOrd="0" destOrd="0" presId="urn:microsoft.com/office/officeart/2005/8/layout/default"/>
    <dgm:cxn modelId="{C1B98C13-5DE2-45C0-99C1-B65F881C7592}" type="presOf" srcId="{026C0F1E-607F-4281-B4E8-7CF18EC4BE2C}" destId="{EB8A5E20-D6FC-4B8E-BB31-BD4D742708BC}" srcOrd="0" destOrd="0" presId="urn:microsoft.com/office/officeart/2005/8/layout/default"/>
    <dgm:cxn modelId="{CA8BD62A-50C9-4002-8EBE-B2DF621727B8}" type="presOf" srcId="{06F617AC-64CA-4518-B33B-C1ADFE138973}" destId="{58B9D9E3-520F-4BB9-8B7C-B2FD8B01F775}" srcOrd="0" destOrd="0" presId="urn:microsoft.com/office/officeart/2005/8/layout/default"/>
    <dgm:cxn modelId="{E732553A-6384-42E2-91D8-A1A3E659C5E8}" srcId="{1B66E59B-8610-432A-9C01-FFF22CB002E0}" destId="{026C0F1E-607F-4281-B4E8-7CF18EC4BE2C}" srcOrd="7" destOrd="0" parTransId="{D224AAF5-69C8-4DB2-9BEE-B16CC11D6BA0}" sibTransId="{2EA90D37-4422-435F-B239-F64331D879DD}"/>
    <dgm:cxn modelId="{CB7F3F3D-595C-4A75-9B4E-F94973361B81}" srcId="{1B66E59B-8610-432A-9C01-FFF22CB002E0}" destId="{B953EE1B-8048-4AE9-83C1-C723B920C3F3}" srcOrd="1" destOrd="0" parTransId="{3A13BA38-C672-4C35-9D22-81566337A022}" sibTransId="{2BCAFE59-008B-4240-B014-82578065834F}"/>
    <dgm:cxn modelId="{379F0D3E-52FE-4CDF-BDEE-5BCC932C8D24}" type="presOf" srcId="{D74B854A-9959-4FDC-9184-1784B2E8E6EC}" destId="{F7BDA69D-5603-43C9-97F8-C60273ACBE9C}" srcOrd="0" destOrd="0" presId="urn:microsoft.com/office/officeart/2005/8/layout/default"/>
    <dgm:cxn modelId="{886EF962-84A3-4EB0-BA0A-B9A1E5FCD898}" type="presOf" srcId="{2E725E28-7059-4DF5-BD0D-3B0C7AB01CA1}" destId="{8BDC905D-3817-4A76-89AD-AC4AEB656FB1}" srcOrd="0" destOrd="0" presId="urn:microsoft.com/office/officeart/2005/8/layout/default"/>
    <dgm:cxn modelId="{ECEA4A49-74E9-4AE4-8B5E-E644D44371D6}" type="presOf" srcId="{1B66E59B-8610-432A-9C01-FFF22CB002E0}" destId="{63A7C505-8C66-456F-A8AF-E45308F9F7CB}" srcOrd="0" destOrd="0" presId="urn:microsoft.com/office/officeart/2005/8/layout/default"/>
    <dgm:cxn modelId="{7550E74F-4A93-455D-832E-354C210D4C0E}" type="presOf" srcId="{AF869190-10BF-4911-8F23-814780105568}" destId="{06169B77-FB16-416A-8BC0-9FD92336A5D4}" srcOrd="0" destOrd="0" presId="urn:microsoft.com/office/officeart/2005/8/layout/default"/>
    <dgm:cxn modelId="{F04B4050-B3A4-40BE-8AFF-ABEC1C1BF2BB}" srcId="{1B66E59B-8610-432A-9C01-FFF22CB002E0}" destId="{2E725E28-7059-4DF5-BD0D-3B0C7AB01CA1}" srcOrd="2" destOrd="0" parTransId="{48A99774-7559-4DF7-BB63-71EB98EE1A9C}" sibTransId="{AD6DF9FA-D511-4920-845F-320D92E75092}"/>
    <dgm:cxn modelId="{D7FC1D7C-D220-480D-8511-979760FD6A26}" srcId="{1B66E59B-8610-432A-9C01-FFF22CB002E0}" destId="{AF869190-10BF-4911-8F23-814780105568}" srcOrd="8" destOrd="0" parTransId="{B166FD5B-B1DA-4820-9B2A-4C93BEF8E274}" sibTransId="{09EFAD93-8705-463C-8F43-D89A83CC1CCD}"/>
    <dgm:cxn modelId="{BCBF637C-8532-43DD-AF11-6994E95CE95B}" type="presOf" srcId="{F2C64AAA-B37B-4D80-A67D-51F28EA30F6A}" destId="{2A142BD0-BF7F-4BA9-A62A-237C096AC199}" srcOrd="0" destOrd="0" presId="urn:microsoft.com/office/officeart/2005/8/layout/default"/>
    <dgm:cxn modelId="{F37B0F8A-938C-4F05-A7E9-892C8DE263B8}" srcId="{1B66E59B-8610-432A-9C01-FFF22CB002E0}" destId="{2C141EC3-FADD-4CD6-AF93-7D4361703239}" srcOrd="3" destOrd="0" parTransId="{5A47DF68-3B88-4EDA-89A2-FC059741A46D}" sibTransId="{7F670FCB-8666-4A5C-8865-2BC60B903886}"/>
    <dgm:cxn modelId="{0A94ED92-A445-4238-AD1E-72AC445980C7}" type="presOf" srcId="{B953EE1B-8048-4AE9-83C1-C723B920C3F3}" destId="{F02F7427-6D1E-4708-89D9-91CB4E38BD37}" srcOrd="0" destOrd="0" presId="urn:microsoft.com/office/officeart/2005/8/layout/default"/>
    <dgm:cxn modelId="{1003D195-35CE-405B-9AB2-281C7C1A9945}" srcId="{1B66E59B-8610-432A-9C01-FFF22CB002E0}" destId="{DE0A1650-48C5-4E68-B50C-73F43D37E742}" srcOrd="10" destOrd="0" parTransId="{937C6954-6ED9-492F-A098-770601C0FEB8}" sibTransId="{4A7D8F95-1F49-4637-A0F3-2078E2C9E304}"/>
    <dgm:cxn modelId="{56974B9A-AAC7-4D96-B82A-FD3C86DD04F7}" srcId="{1B66E59B-8610-432A-9C01-FFF22CB002E0}" destId="{F2C64AAA-B37B-4D80-A67D-51F28EA30F6A}" srcOrd="9" destOrd="0" parTransId="{F6BD407F-20C9-4D1B-AAE1-8C847E778E54}" sibTransId="{E0ADEAE0-DB42-4151-921F-AC42B8D76A52}"/>
    <dgm:cxn modelId="{7E51139F-72BF-414B-9E0B-3FE460F9AB45}" srcId="{1B66E59B-8610-432A-9C01-FFF22CB002E0}" destId="{0BF2578C-B130-4E53-944F-258BC3DA7C30}" srcOrd="4" destOrd="0" parTransId="{94CF94FB-E5CA-4796-8601-E317DD934BC6}" sibTransId="{198EA46F-CD60-4211-A9C3-52748FFBCA79}"/>
    <dgm:cxn modelId="{29652DA2-D693-465A-ADCB-7DFEBEE4F036}" srcId="{1B66E59B-8610-432A-9C01-FFF22CB002E0}" destId="{06F617AC-64CA-4518-B33B-C1ADFE138973}" srcOrd="0" destOrd="0" parTransId="{8DF3C66D-FF2D-4E63-9905-78FEDC727100}" sibTransId="{B823215D-0466-40ED-B1A5-C2B38529ADD8}"/>
    <dgm:cxn modelId="{5C5C94A9-4B95-4B53-A59F-E50B99649CA1}" srcId="{1B66E59B-8610-432A-9C01-FFF22CB002E0}" destId="{BF8E35C0-94C0-4B9D-8504-B70CEE2B1C82}" srcOrd="5" destOrd="0" parTransId="{34C3778F-35A5-49CF-A985-2E272B1218A4}" sibTransId="{BEE92B26-1F3D-4DAD-9FF6-231FB7838CB0}"/>
    <dgm:cxn modelId="{C83251B1-3182-42C3-9E08-4E31590E41DB}" type="presOf" srcId="{0BF2578C-B130-4E53-944F-258BC3DA7C30}" destId="{FC090F83-1886-47CF-82AB-55A0885EC27B}" srcOrd="0" destOrd="0" presId="urn:microsoft.com/office/officeart/2005/8/layout/default"/>
    <dgm:cxn modelId="{866513B5-F7CA-401B-82D6-AB46FC34F201}" type="presOf" srcId="{3E78BC16-C23E-41B6-A574-284208856D86}" destId="{31E58B93-F7D6-4FFB-8914-4F762D557971}" srcOrd="0" destOrd="0" presId="urn:microsoft.com/office/officeart/2005/8/layout/default"/>
    <dgm:cxn modelId="{8AEB80D1-A227-4A55-B911-F88591D2F1DB}" srcId="{1B66E59B-8610-432A-9C01-FFF22CB002E0}" destId="{D74B854A-9959-4FDC-9184-1784B2E8E6EC}" srcOrd="6" destOrd="0" parTransId="{C74D151E-5641-4252-BA66-93432D84A68E}" sibTransId="{281958E2-ECB7-4C5F-B1FF-53C86E3BF3A9}"/>
    <dgm:cxn modelId="{F74A8FD3-0DAE-45E6-968F-CB88AC1B49D2}" srcId="{1B66E59B-8610-432A-9C01-FFF22CB002E0}" destId="{3E78BC16-C23E-41B6-A574-284208856D86}" srcOrd="11" destOrd="0" parTransId="{4183A5AF-9891-496C-BA48-006D29F43935}" sibTransId="{B438E929-82ED-4D9B-A5A1-FCABABE7359C}"/>
    <dgm:cxn modelId="{6A00C5E1-FCF8-4AE4-8225-55182DD23F1F}" type="presOf" srcId="{BF8E35C0-94C0-4B9D-8504-B70CEE2B1C82}" destId="{0D093B20-E70A-4F9F-81BD-E9ACC17B38E9}" srcOrd="0" destOrd="0" presId="urn:microsoft.com/office/officeart/2005/8/layout/default"/>
    <dgm:cxn modelId="{217C0CF9-A856-4017-829F-FB07F9D92B71}" type="presOf" srcId="{DE0A1650-48C5-4E68-B50C-73F43D37E742}" destId="{73FB24C9-5899-4E91-BF8D-9BE832DD2233}" srcOrd="0" destOrd="0" presId="urn:microsoft.com/office/officeart/2005/8/layout/default"/>
    <dgm:cxn modelId="{FC034E95-B823-47FE-AE09-59E9EE4067FA}" type="presParOf" srcId="{63A7C505-8C66-456F-A8AF-E45308F9F7CB}" destId="{58B9D9E3-520F-4BB9-8B7C-B2FD8B01F775}" srcOrd="0" destOrd="0" presId="urn:microsoft.com/office/officeart/2005/8/layout/default"/>
    <dgm:cxn modelId="{93638850-325D-403D-896A-797C03B34D2D}" type="presParOf" srcId="{63A7C505-8C66-456F-A8AF-E45308F9F7CB}" destId="{4BCD7AF9-EA9B-4612-8711-59713CD97B44}" srcOrd="1" destOrd="0" presId="urn:microsoft.com/office/officeart/2005/8/layout/default"/>
    <dgm:cxn modelId="{F4E8D9F1-7912-4F71-B118-B6D9B84A3485}" type="presParOf" srcId="{63A7C505-8C66-456F-A8AF-E45308F9F7CB}" destId="{F02F7427-6D1E-4708-89D9-91CB4E38BD37}" srcOrd="2" destOrd="0" presId="urn:microsoft.com/office/officeart/2005/8/layout/default"/>
    <dgm:cxn modelId="{30A99E2C-D0DD-4EAD-B745-BF4FE7AE515B}" type="presParOf" srcId="{63A7C505-8C66-456F-A8AF-E45308F9F7CB}" destId="{1FF36FA8-AE6D-45EE-B1EE-C135BA51781F}" srcOrd="3" destOrd="0" presId="urn:microsoft.com/office/officeart/2005/8/layout/default"/>
    <dgm:cxn modelId="{73211F47-1334-470F-8C2A-8269ECC79C77}" type="presParOf" srcId="{63A7C505-8C66-456F-A8AF-E45308F9F7CB}" destId="{8BDC905D-3817-4A76-89AD-AC4AEB656FB1}" srcOrd="4" destOrd="0" presId="urn:microsoft.com/office/officeart/2005/8/layout/default"/>
    <dgm:cxn modelId="{695D8A40-04D7-4436-9366-A0D0562D5C1F}" type="presParOf" srcId="{63A7C505-8C66-456F-A8AF-E45308F9F7CB}" destId="{DCFE57FC-6B11-4B50-9BAD-9BCD8FE4DB74}" srcOrd="5" destOrd="0" presId="urn:microsoft.com/office/officeart/2005/8/layout/default"/>
    <dgm:cxn modelId="{6D34C364-6088-4ADF-AB92-634A08D61170}" type="presParOf" srcId="{63A7C505-8C66-456F-A8AF-E45308F9F7CB}" destId="{279EAE17-2D68-436F-81FD-4F2DC3E060D7}" srcOrd="6" destOrd="0" presId="urn:microsoft.com/office/officeart/2005/8/layout/default"/>
    <dgm:cxn modelId="{E12DA769-45BC-4AA4-A5F7-A46DBE1021A7}" type="presParOf" srcId="{63A7C505-8C66-456F-A8AF-E45308F9F7CB}" destId="{B70DA9A3-1155-4133-A446-90A1D254C5DC}" srcOrd="7" destOrd="0" presId="urn:microsoft.com/office/officeart/2005/8/layout/default"/>
    <dgm:cxn modelId="{670515EA-C503-4753-AB99-32AAF10EF255}" type="presParOf" srcId="{63A7C505-8C66-456F-A8AF-E45308F9F7CB}" destId="{FC090F83-1886-47CF-82AB-55A0885EC27B}" srcOrd="8" destOrd="0" presId="urn:microsoft.com/office/officeart/2005/8/layout/default"/>
    <dgm:cxn modelId="{39B81F87-5278-4BC6-86AB-CB7A68D19C79}" type="presParOf" srcId="{63A7C505-8C66-456F-A8AF-E45308F9F7CB}" destId="{A56D8D48-E2B6-4153-AE37-8B1D846C4A07}" srcOrd="9" destOrd="0" presId="urn:microsoft.com/office/officeart/2005/8/layout/default"/>
    <dgm:cxn modelId="{11B4BE8B-E274-44C9-9841-A99813D6EEC8}" type="presParOf" srcId="{63A7C505-8C66-456F-A8AF-E45308F9F7CB}" destId="{0D093B20-E70A-4F9F-81BD-E9ACC17B38E9}" srcOrd="10" destOrd="0" presId="urn:microsoft.com/office/officeart/2005/8/layout/default"/>
    <dgm:cxn modelId="{F7FA308C-C8EC-4385-B43C-8D50791EA3A8}" type="presParOf" srcId="{63A7C505-8C66-456F-A8AF-E45308F9F7CB}" destId="{D1291D25-50C1-4719-AD24-56468DCEE2EA}" srcOrd="11" destOrd="0" presId="urn:microsoft.com/office/officeart/2005/8/layout/default"/>
    <dgm:cxn modelId="{FB9F9352-04E3-4345-9DF8-0F4F9BF7F6BF}" type="presParOf" srcId="{63A7C505-8C66-456F-A8AF-E45308F9F7CB}" destId="{F7BDA69D-5603-43C9-97F8-C60273ACBE9C}" srcOrd="12" destOrd="0" presId="urn:microsoft.com/office/officeart/2005/8/layout/default"/>
    <dgm:cxn modelId="{C89FC098-B111-4523-BF0B-8D3B7A3C2B00}" type="presParOf" srcId="{63A7C505-8C66-456F-A8AF-E45308F9F7CB}" destId="{E144298C-3131-4046-9851-6409906D749E}" srcOrd="13" destOrd="0" presId="urn:microsoft.com/office/officeart/2005/8/layout/default"/>
    <dgm:cxn modelId="{242F51BE-7022-48DE-8785-63C75A867DC0}" type="presParOf" srcId="{63A7C505-8C66-456F-A8AF-E45308F9F7CB}" destId="{EB8A5E20-D6FC-4B8E-BB31-BD4D742708BC}" srcOrd="14" destOrd="0" presId="urn:microsoft.com/office/officeart/2005/8/layout/default"/>
    <dgm:cxn modelId="{A3478A70-467A-481E-914F-3FC7FAF4B216}" type="presParOf" srcId="{63A7C505-8C66-456F-A8AF-E45308F9F7CB}" destId="{78993675-3451-47C4-AD8A-5CED8A876DA3}" srcOrd="15" destOrd="0" presId="urn:microsoft.com/office/officeart/2005/8/layout/default"/>
    <dgm:cxn modelId="{9F0FD14E-FCE0-450E-8641-51D86172B2A3}" type="presParOf" srcId="{63A7C505-8C66-456F-A8AF-E45308F9F7CB}" destId="{06169B77-FB16-416A-8BC0-9FD92336A5D4}" srcOrd="16" destOrd="0" presId="urn:microsoft.com/office/officeart/2005/8/layout/default"/>
    <dgm:cxn modelId="{E154615C-09CE-4D92-A236-A85797E20435}" type="presParOf" srcId="{63A7C505-8C66-456F-A8AF-E45308F9F7CB}" destId="{E4BA0360-1CAF-4648-8626-85067A19A113}" srcOrd="17" destOrd="0" presId="urn:microsoft.com/office/officeart/2005/8/layout/default"/>
    <dgm:cxn modelId="{9B97BAC7-DC4E-4787-9C05-D00C777BCF8D}" type="presParOf" srcId="{63A7C505-8C66-456F-A8AF-E45308F9F7CB}" destId="{2A142BD0-BF7F-4BA9-A62A-237C096AC199}" srcOrd="18" destOrd="0" presId="urn:microsoft.com/office/officeart/2005/8/layout/default"/>
    <dgm:cxn modelId="{03388CDA-1DF3-4D23-977E-3B99C1FC7878}" type="presParOf" srcId="{63A7C505-8C66-456F-A8AF-E45308F9F7CB}" destId="{2E4F5CAB-22C3-45D2-941D-E7A4A296FA66}" srcOrd="19" destOrd="0" presId="urn:microsoft.com/office/officeart/2005/8/layout/default"/>
    <dgm:cxn modelId="{0841E925-FCB2-43F1-8B14-5201DC58DE93}" type="presParOf" srcId="{63A7C505-8C66-456F-A8AF-E45308F9F7CB}" destId="{73FB24C9-5899-4E91-BF8D-9BE832DD2233}" srcOrd="20" destOrd="0" presId="urn:microsoft.com/office/officeart/2005/8/layout/default"/>
    <dgm:cxn modelId="{135F04D7-7D27-4FE0-AE75-B709C90B0DAD}" type="presParOf" srcId="{63A7C505-8C66-456F-A8AF-E45308F9F7CB}" destId="{99292F8C-DA60-4B64-B802-0679F1C55A83}" srcOrd="21" destOrd="0" presId="urn:microsoft.com/office/officeart/2005/8/layout/default"/>
    <dgm:cxn modelId="{8CF29E29-9DEE-434A-A9A7-CB2729DD904C}" type="presParOf" srcId="{63A7C505-8C66-456F-A8AF-E45308F9F7CB}" destId="{31E58B93-F7D6-4FFB-8914-4F762D557971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5689EE-5D45-4C5D-BC68-96F830A8033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0C2D9FE-BA38-4C5E-9A0F-4CEE772DF74A}">
      <dgm:prSet/>
      <dgm:spPr/>
      <dgm:t>
        <a:bodyPr/>
        <a:lstStyle/>
        <a:p>
          <a:r>
            <a:rPr lang="en-US"/>
            <a:t>Random Forest performed best:</a:t>
          </a:r>
        </a:p>
      </dgm:t>
    </dgm:pt>
    <dgm:pt modelId="{4BFAB6B5-D670-496B-851B-30A10C58206C}" type="parTrans" cxnId="{C8C927ED-CFE7-44F6-9C8A-4D7BA046DA2E}">
      <dgm:prSet/>
      <dgm:spPr/>
      <dgm:t>
        <a:bodyPr/>
        <a:lstStyle/>
        <a:p>
          <a:endParaRPr lang="en-US"/>
        </a:p>
      </dgm:t>
    </dgm:pt>
    <dgm:pt modelId="{CCF93718-6FB6-46DA-AAA1-C6AC5B61A90C}" type="sibTrans" cxnId="{C8C927ED-CFE7-44F6-9C8A-4D7BA046DA2E}">
      <dgm:prSet/>
      <dgm:spPr/>
      <dgm:t>
        <a:bodyPr/>
        <a:lstStyle/>
        <a:p>
          <a:endParaRPr lang="en-US"/>
        </a:p>
      </dgm:t>
    </dgm:pt>
    <dgm:pt modelId="{DEE30F8A-A74F-4DAD-BB0D-8F413A377F82}">
      <dgm:prSet/>
      <dgm:spPr/>
      <dgm:t>
        <a:bodyPr/>
        <a:lstStyle/>
        <a:p>
          <a:r>
            <a:rPr lang="en-US"/>
            <a:t>- Lowest MAE and RMSE</a:t>
          </a:r>
        </a:p>
      </dgm:t>
    </dgm:pt>
    <dgm:pt modelId="{BE37B3CC-5983-42E9-839F-80261BAFF732}" type="parTrans" cxnId="{D0A98AB9-7927-466C-AAC0-862AECC2FB62}">
      <dgm:prSet/>
      <dgm:spPr/>
      <dgm:t>
        <a:bodyPr/>
        <a:lstStyle/>
        <a:p>
          <a:endParaRPr lang="en-US"/>
        </a:p>
      </dgm:t>
    </dgm:pt>
    <dgm:pt modelId="{B0868868-41F8-4313-8AE4-F72FB42BDBCF}" type="sibTrans" cxnId="{D0A98AB9-7927-466C-AAC0-862AECC2FB62}">
      <dgm:prSet/>
      <dgm:spPr/>
      <dgm:t>
        <a:bodyPr/>
        <a:lstStyle/>
        <a:p>
          <a:endParaRPr lang="en-US"/>
        </a:p>
      </dgm:t>
    </dgm:pt>
    <dgm:pt modelId="{84633262-FFD6-4A3B-81FC-954998278A4F}">
      <dgm:prSet/>
      <dgm:spPr/>
      <dgm:t>
        <a:bodyPr/>
        <a:lstStyle/>
        <a:p>
          <a:r>
            <a:rPr lang="en-US"/>
            <a:t>- Highest R² (0.39)</a:t>
          </a:r>
        </a:p>
      </dgm:t>
    </dgm:pt>
    <dgm:pt modelId="{364792BE-8B5E-4FDA-BECB-70FF48CB4B80}" type="parTrans" cxnId="{256D5195-19CC-48E5-9BF2-4215DB9E17FF}">
      <dgm:prSet/>
      <dgm:spPr/>
      <dgm:t>
        <a:bodyPr/>
        <a:lstStyle/>
        <a:p>
          <a:endParaRPr lang="en-US"/>
        </a:p>
      </dgm:t>
    </dgm:pt>
    <dgm:pt modelId="{B83C9B37-5488-4EE8-8AAF-617AEABC4494}" type="sibTrans" cxnId="{256D5195-19CC-48E5-9BF2-4215DB9E17FF}">
      <dgm:prSet/>
      <dgm:spPr/>
      <dgm:t>
        <a:bodyPr/>
        <a:lstStyle/>
        <a:p>
          <a:endParaRPr lang="en-US"/>
        </a:p>
      </dgm:t>
    </dgm:pt>
    <dgm:pt modelId="{AC4F6360-F881-41D6-AFBF-7C02DFE1C908}">
      <dgm:prSet/>
      <dgm:spPr/>
      <dgm:t>
        <a:bodyPr/>
        <a:lstStyle/>
        <a:p>
          <a:r>
            <a:rPr lang="en-US"/>
            <a:t>- Robust to categorical features and nonlinear patterns</a:t>
          </a:r>
        </a:p>
      </dgm:t>
    </dgm:pt>
    <dgm:pt modelId="{F403E366-21DD-495F-A52C-2F77AF9689CD}" type="parTrans" cxnId="{93EF508D-2D47-4068-8CD3-8C0251C70045}">
      <dgm:prSet/>
      <dgm:spPr/>
      <dgm:t>
        <a:bodyPr/>
        <a:lstStyle/>
        <a:p>
          <a:endParaRPr lang="en-US"/>
        </a:p>
      </dgm:t>
    </dgm:pt>
    <dgm:pt modelId="{B427F5A3-2A74-4A0E-8734-5AD0B08750EC}" type="sibTrans" cxnId="{93EF508D-2D47-4068-8CD3-8C0251C70045}">
      <dgm:prSet/>
      <dgm:spPr/>
      <dgm:t>
        <a:bodyPr/>
        <a:lstStyle/>
        <a:p>
          <a:endParaRPr lang="en-US"/>
        </a:p>
      </dgm:t>
    </dgm:pt>
    <dgm:pt modelId="{90F340D9-F397-4555-A86E-B2DBDC369F55}" type="pres">
      <dgm:prSet presAssocID="{AA5689EE-5D45-4C5D-BC68-96F830A80331}" presName="linear" presStyleCnt="0">
        <dgm:presLayoutVars>
          <dgm:animLvl val="lvl"/>
          <dgm:resizeHandles val="exact"/>
        </dgm:presLayoutVars>
      </dgm:prSet>
      <dgm:spPr/>
    </dgm:pt>
    <dgm:pt modelId="{308F486E-1937-4D97-891F-86E224A43D86}" type="pres">
      <dgm:prSet presAssocID="{00C2D9FE-BA38-4C5E-9A0F-4CEE772DF74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B8B50FD-6413-4A77-98B3-B157BBB44C48}" type="pres">
      <dgm:prSet presAssocID="{CCF93718-6FB6-46DA-AAA1-C6AC5B61A90C}" presName="spacer" presStyleCnt="0"/>
      <dgm:spPr/>
    </dgm:pt>
    <dgm:pt modelId="{BE78747E-6B78-4147-A9C4-A4C7C64BFE0C}" type="pres">
      <dgm:prSet presAssocID="{DEE30F8A-A74F-4DAD-BB0D-8F413A377F8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1591DF6-22A2-4D17-987A-D0ED7BC986DD}" type="pres">
      <dgm:prSet presAssocID="{B0868868-41F8-4313-8AE4-F72FB42BDBCF}" presName="spacer" presStyleCnt="0"/>
      <dgm:spPr/>
    </dgm:pt>
    <dgm:pt modelId="{CD0FEFF0-A534-4891-AD83-4ACDF42669A1}" type="pres">
      <dgm:prSet presAssocID="{84633262-FFD6-4A3B-81FC-954998278A4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25756CE-7D09-4F72-B48A-8F87C914C3AD}" type="pres">
      <dgm:prSet presAssocID="{B83C9B37-5488-4EE8-8AAF-617AEABC4494}" presName="spacer" presStyleCnt="0"/>
      <dgm:spPr/>
    </dgm:pt>
    <dgm:pt modelId="{1257E8A9-578E-4652-BF47-F2A236B9230D}" type="pres">
      <dgm:prSet presAssocID="{AC4F6360-F881-41D6-AFBF-7C02DFE1C90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F76EA0E-BF3B-45F9-9444-8B719E859E62}" type="presOf" srcId="{DEE30F8A-A74F-4DAD-BB0D-8F413A377F82}" destId="{BE78747E-6B78-4147-A9C4-A4C7C64BFE0C}" srcOrd="0" destOrd="0" presId="urn:microsoft.com/office/officeart/2005/8/layout/vList2"/>
    <dgm:cxn modelId="{BDAAC70F-9704-45CB-8705-446CC859EE73}" type="presOf" srcId="{AC4F6360-F881-41D6-AFBF-7C02DFE1C908}" destId="{1257E8A9-578E-4652-BF47-F2A236B9230D}" srcOrd="0" destOrd="0" presId="urn:microsoft.com/office/officeart/2005/8/layout/vList2"/>
    <dgm:cxn modelId="{9A22936C-CDBA-433F-8F38-6CBEBE755E40}" type="presOf" srcId="{AA5689EE-5D45-4C5D-BC68-96F830A80331}" destId="{90F340D9-F397-4555-A86E-B2DBDC369F55}" srcOrd="0" destOrd="0" presId="urn:microsoft.com/office/officeart/2005/8/layout/vList2"/>
    <dgm:cxn modelId="{AE1C5574-1A83-438D-93B1-860A0682ACF6}" type="presOf" srcId="{84633262-FFD6-4A3B-81FC-954998278A4F}" destId="{CD0FEFF0-A534-4891-AD83-4ACDF42669A1}" srcOrd="0" destOrd="0" presId="urn:microsoft.com/office/officeart/2005/8/layout/vList2"/>
    <dgm:cxn modelId="{93EF508D-2D47-4068-8CD3-8C0251C70045}" srcId="{AA5689EE-5D45-4C5D-BC68-96F830A80331}" destId="{AC4F6360-F881-41D6-AFBF-7C02DFE1C908}" srcOrd="3" destOrd="0" parTransId="{F403E366-21DD-495F-A52C-2F77AF9689CD}" sibTransId="{B427F5A3-2A74-4A0E-8734-5AD0B08750EC}"/>
    <dgm:cxn modelId="{256D5195-19CC-48E5-9BF2-4215DB9E17FF}" srcId="{AA5689EE-5D45-4C5D-BC68-96F830A80331}" destId="{84633262-FFD6-4A3B-81FC-954998278A4F}" srcOrd="2" destOrd="0" parTransId="{364792BE-8B5E-4FDA-BECB-70FF48CB4B80}" sibTransId="{B83C9B37-5488-4EE8-8AAF-617AEABC4494}"/>
    <dgm:cxn modelId="{F6657D96-2CDB-4834-AE93-C5080802A1DB}" type="presOf" srcId="{00C2D9FE-BA38-4C5E-9A0F-4CEE772DF74A}" destId="{308F486E-1937-4D97-891F-86E224A43D86}" srcOrd="0" destOrd="0" presId="urn:microsoft.com/office/officeart/2005/8/layout/vList2"/>
    <dgm:cxn modelId="{D0A98AB9-7927-466C-AAC0-862AECC2FB62}" srcId="{AA5689EE-5D45-4C5D-BC68-96F830A80331}" destId="{DEE30F8A-A74F-4DAD-BB0D-8F413A377F82}" srcOrd="1" destOrd="0" parTransId="{BE37B3CC-5983-42E9-839F-80261BAFF732}" sibTransId="{B0868868-41F8-4313-8AE4-F72FB42BDBCF}"/>
    <dgm:cxn modelId="{C8C927ED-CFE7-44F6-9C8A-4D7BA046DA2E}" srcId="{AA5689EE-5D45-4C5D-BC68-96F830A80331}" destId="{00C2D9FE-BA38-4C5E-9A0F-4CEE772DF74A}" srcOrd="0" destOrd="0" parTransId="{4BFAB6B5-D670-496B-851B-30A10C58206C}" sibTransId="{CCF93718-6FB6-46DA-AAA1-C6AC5B61A90C}"/>
    <dgm:cxn modelId="{E0273E23-3A81-4D44-9C33-D016AF7AFE3E}" type="presParOf" srcId="{90F340D9-F397-4555-A86E-B2DBDC369F55}" destId="{308F486E-1937-4D97-891F-86E224A43D86}" srcOrd="0" destOrd="0" presId="urn:microsoft.com/office/officeart/2005/8/layout/vList2"/>
    <dgm:cxn modelId="{34B32BC5-5B13-471E-BC80-0621BE056C6C}" type="presParOf" srcId="{90F340D9-F397-4555-A86E-B2DBDC369F55}" destId="{9B8B50FD-6413-4A77-98B3-B157BBB44C48}" srcOrd="1" destOrd="0" presId="urn:microsoft.com/office/officeart/2005/8/layout/vList2"/>
    <dgm:cxn modelId="{77AED75F-0DD9-4718-94EB-A024613F09FD}" type="presParOf" srcId="{90F340D9-F397-4555-A86E-B2DBDC369F55}" destId="{BE78747E-6B78-4147-A9C4-A4C7C64BFE0C}" srcOrd="2" destOrd="0" presId="urn:microsoft.com/office/officeart/2005/8/layout/vList2"/>
    <dgm:cxn modelId="{837380F3-0B0A-489F-9AFF-180D4F89BD92}" type="presParOf" srcId="{90F340D9-F397-4555-A86E-B2DBDC369F55}" destId="{01591DF6-22A2-4D17-987A-D0ED7BC986DD}" srcOrd="3" destOrd="0" presId="urn:microsoft.com/office/officeart/2005/8/layout/vList2"/>
    <dgm:cxn modelId="{FFE60F0E-4A8E-422D-A91F-D337D7B825DA}" type="presParOf" srcId="{90F340D9-F397-4555-A86E-B2DBDC369F55}" destId="{CD0FEFF0-A534-4891-AD83-4ACDF42669A1}" srcOrd="4" destOrd="0" presId="urn:microsoft.com/office/officeart/2005/8/layout/vList2"/>
    <dgm:cxn modelId="{0770D7C8-66C9-4839-99DA-B5AEE383FC7B}" type="presParOf" srcId="{90F340D9-F397-4555-A86E-B2DBDC369F55}" destId="{425756CE-7D09-4F72-B48A-8F87C914C3AD}" srcOrd="5" destOrd="0" presId="urn:microsoft.com/office/officeart/2005/8/layout/vList2"/>
    <dgm:cxn modelId="{D54B6BAA-670B-499B-BF97-95211FAAF5EB}" type="presParOf" srcId="{90F340D9-F397-4555-A86E-B2DBDC369F55}" destId="{1257E8A9-578E-4652-BF47-F2A236B9230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B496051-905A-4DF2-ADFA-114C34202C3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DDF85B2-A6AA-4719-B547-894EEF9A13D9}">
      <dgm:prSet/>
      <dgm:spPr/>
      <dgm:t>
        <a:bodyPr/>
        <a:lstStyle/>
        <a:p>
          <a:r>
            <a:rPr lang="en-US"/>
            <a:t>Conclusion:</a:t>
          </a:r>
        </a:p>
      </dgm:t>
    </dgm:pt>
    <dgm:pt modelId="{08105671-3DDC-4367-920A-8B7718EB04B1}" type="parTrans" cxnId="{670E005E-E46B-4812-B873-2A21C1E20961}">
      <dgm:prSet/>
      <dgm:spPr/>
      <dgm:t>
        <a:bodyPr/>
        <a:lstStyle/>
        <a:p>
          <a:endParaRPr lang="en-US"/>
        </a:p>
      </dgm:t>
    </dgm:pt>
    <dgm:pt modelId="{35837AC2-8F36-4390-85EE-2A43D8B6A5C7}" type="sibTrans" cxnId="{670E005E-E46B-4812-B873-2A21C1E20961}">
      <dgm:prSet/>
      <dgm:spPr/>
      <dgm:t>
        <a:bodyPr/>
        <a:lstStyle/>
        <a:p>
          <a:endParaRPr lang="en-US"/>
        </a:p>
      </dgm:t>
    </dgm:pt>
    <dgm:pt modelId="{C5083B78-7BF1-4825-8C6A-C58575F00B70}">
      <dgm:prSet/>
      <dgm:spPr/>
      <dgm:t>
        <a:bodyPr/>
        <a:lstStyle/>
        <a:p>
          <a:r>
            <a:rPr lang="en-US"/>
            <a:t>- Random Forest is most effective for predicting sales</a:t>
          </a:r>
        </a:p>
      </dgm:t>
    </dgm:pt>
    <dgm:pt modelId="{CF527BBE-A0FC-463C-8A6D-9780963F306B}" type="parTrans" cxnId="{828FDEE2-86C9-4571-9919-CF33BC557503}">
      <dgm:prSet/>
      <dgm:spPr/>
      <dgm:t>
        <a:bodyPr/>
        <a:lstStyle/>
        <a:p>
          <a:endParaRPr lang="en-US"/>
        </a:p>
      </dgm:t>
    </dgm:pt>
    <dgm:pt modelId="{372FEB73-4698-4C3C-B8C2-8C695EA7CBA2}" type="sibTrans" cxnId="{828FDEE2-86C9-4571-9919-CF33BC557503}">
      <dgm:prSet/>
      <dgm:spPr/>
      <dgm:t>
        <a:bodyPr/>
        <a:lstStyle/>
        <a:p>
          <a:endParaRPr lang="en-US"/>
        </a:p>
      </dgm:t>
    </dgm:pt>
    <dgm:pt modelId="{A5C8EF89-8EFD-423E-9DE5-7AF10F1292E0}">
      <dgm:prSet/>
      <dgm:spPr/>
      <dgm:t>
        <a:bodyPr/>
        <a:lstStyle/>
        <a:p>
          <a:r>
            <a:rPr lang="en-US"/>
            <a:t>- Discounts and pricing strongly impact sales</a:t>
          </a:r>
        </a:p>
      </dgm:t>
    </dgm:pt>
    <dgm:pt modelId="{7906430F-8066-48DE-94DC-FD2ED5830DDD}" type="parTrans" cxnId="{155098FD-282C-4927-B0F3-65EF298462AC}">
      <dgm:prSet/>
      <dgm:spPr/>
      <dgm:t>
        <a:bodyPr/>
        <a:lstStyle/>
        <a:p>
          <a:endParaRPr lang="en-US"/>
        </a:p>
      </dgm:t>
    </dgm:pt>
    <dgm:pt modelId="{50BDFB9F-FC07-4500-B42A-EDA387162E34}" type="sibTrans" cxnId="{155098FD-282C-4927-B0F3-65EF298462AC}">
      <dgm:prSet/>
      <dgm:spPr/>
      <dgm:t>
        <a:bodyPr/>
        <a:lstStyle/>
        <a:p>
          <a:endParaRPr lang="en-US"/>
        </a:p>
      </dgm:t>
    </dgm:pt>
    <dgm:pt modelId="{00C1E22B-244F-4557-804D-8D3AE74A0540}">
      <dgm:prSet/>
      <dgm:spPr/>
      <dgm:t>
        <a:bodyPr/>
        <a:lstStyle/>
        <a:p>
          <a:r>
            <a:rPr lang="en-US"/>
            <a:t>Future Work:</a:t>
          </a:r>
        </a:p>
      </dgm:t>
    </dgm:pt>
    <dgm:pt modelId="{ABA9039A-E5B2-4A28-81D6-E48977BC9C15}" type="parTrans" cxnId="{B583E98E-3FA4-42F4-887D-F4FF97A3A735}">
      <dgm:prSet/>
      <dgm:spPr/>
      <dgm:t>
        <a:bodyPr/>
        <a:lstStyle/>
        <a:p>
          <a:endParaRPr lang="en-US"/>
        </a:p>
      </dgm:t>
    </dgm:pt>
    <dgm:pt modelId="{5F19DA26-02C1-4E84-A3F3-253B97C3E834}" type="sibTrans" cxnId="{B583E98E-3FA4-42F4-887D-F4FF97A3A735}">
      <dgm:prSet/>
      <dgm:spPr/>
      <dgm:t>
        <a:bodyPr/>
        <a:lstStyle/>
        <a:p>
          <a:endParaRPr lang="en-US"/>
        </a:p>
      </dgm:t>
    </dgm:pt>
    <dgm:pt modelId="{E40656F8-D793-40C9-9AA0-A0CF2E57BBE6}">
      <dgm:prSet/>
      <dgm:spPr/>
      <dgm:t>
        <a:bodyPr/>
        <a:lstStyle/>
        <a:p>
          <a:r>
            <a:rPr lang="en-US"/>
            <a:t>- Hyperparameter tuning</a:t>
          </a:r>
        </a:p>
      </dgm:t>
    </dgm:pt>
    <dgm:pt modelId="{B7011A62-8D74-4A54-B82C-9488DD288B25}" type="parTrans" cxnId="{C40DB80B-1503-4524-B20A-4DC68F543D67}">
      <dgm:prSet/>
      <dgm:spPr/>
      <dgm:t>
        <a:bodyPr/>
        <a:lstStyle/>
        <a:p>
          <a:endParaRPr lang="en-US"/>
        </a:p>
      </dgm:t>
    </dgm:pt>
    <dgm:pt modelId="{04E11373-741A-46C1-9AB4-BE09D5458004}" type="sibTrans" cxnId="{C40DB80B-1503-4524-B20A-4DC68F543D67}">
      <dgm:prSet/>
      <dgm:spPr/>
      <dgm:t>
        <a:bodyPr/>
        <a:lstStyle/>
        <a:p>
          <a:endParaRPr lang="en-US"/>
        </a:p>
      </dgm:t>
    </dgm:pt>
    <dgm:pt modelId="{5D44E897-4A98-4772-A15E-6E54250F9E26}">
      <dgm:prSet/>
      <dgm:spPr/>
      <dgm:t>
        <a:bodyPr/>
        <a:lstStyle/>
        <a:p>
          <a:r>
            <a:rPr lang="en-US"/>
            <a:t>- Incorporating NLP features from productTitle</a:t>
          </a:r>
        </a:p>
      </dgm:t>
    </dgm:pt>
    <dgm:pt modelId="{A376D176-5CF0-462A-88AE-76AA84625B8B}" type="parTrans" cxnId="{BA67E655-33AE-4FC5-9825-DFBC9CC26D88}">
      <dgm:prSet/>
      <dgm:spPr/>
      <dgm:t>
        <a:bodyPr/>
        <a:lstStyle/>
        <a:p>
          <a:endParaRPr lang="en-US"/>
        </a:p>
      </dgm:t>
    </dgm:pt>
    <dgm:pt modelId="{98F4DEC1-AE86-439F-83C7-67F44762EBD6}" type="sibTrans" cxnId="{BA67E655-33AE-4FC5-9825-DFBC9CC26D88}">
      <dgm:prSet/>
      <dgm:spPr/>
      <dgm:t>
        <a:bodyPr/>
        <a:lstStyle/>
        <a:p>
          <a:endParaRPr lang="en-US"/>
        </a:p>
      </dgm:t>
    </dgm:pt>
    <dgm:pt modelId="{B03E292E-F26B-43D6-9065-4FD4B8D842ED}">
      <dgm:prSet/>
      <dgm:spPr/>
      <dgm:t>
        <a:bodyPr/>
        <a:lstStyle/>
        <a:p>
          <a:r>
            <a:rPr lang="en-US"/>
            <a:t>- Predictive dashboards for business decisions</a:t>
          </a:r>
        </a:p>
      </dgm:t>
    </dgm:pt>
    <dgm:pt modelId="{9F3CEC1D-EC62-4A21-BAFC-4612C74B9FE8}" type="parTrans" cxnId="{CE9DA26C-AB8C-458B-8320-F0343921D741}">
      <dgm:prSet/>
      <dgm:spPr/>
      <dgm:t>
        <a:bodyPr/>
        <a:lstStyle/>
        <a:p>
          <a:endParaRPr lang="en-US"/>
        </a:p>
      </dgm:t>
    </dgm:pt>
    <dgm:pt modelId="{4712FF7D-2DC7-4756-92F3-B17D856842D5}" type="sibTrans" cxnId="{CE9DA26C-AB8C-458B-8320-F0343921D741}">
      <dgm:prSet/>
      <dgm:spPr/>
      <dgm:t>
        <a:bodyPr/>
        <a:lstStyle/>
        <a:p>
          <a:endParaRPr lang="en-US"/>
        </a:p>
      </dgm:t>
    </dgm:pt>
    <dgm:pt modelId="{27861E14-1ECB-4855-9C69-C41FC732D1B5}" type="pres">
      <dgm:prSet presAssocID="{FB496051-905A-4DF2-ADFA-114C34202C38}" presName="diagram" presStyleCnt="0">
        <dgm:presLayoutVars>
          <dgm:dir/>
          <dgm:resizeHandles val="exact"/>
        </dgm:presLayoutVars>
      </dgm:prSet>
      <dgm:spPr/>
    </dgm:pt>
    <dgm:pt modelId="{F81E3853-6207-4A08-A360-377C1C713BD4}" type="pres">
      <dgm:prSet presAssocID="{ADDF85B2-A6AA-4719-B547-894EEF9A13D9}" presName="node" presStyleLbl="node1" presStyleIdx="0" presStyleCnt="7">
        <dgm:presLayoutVars>
          <dgm:bulletEnabled val="1"/>
        </dgm:presLayoutVars>
      </dgm:prSet>
      <dgm:spPr/>
    </dgm:pt>
    <dgm:pt modelId="{256C4B66-CFC1-4F2D-A944-39A84325F17A}" type="pres">
      <dgm:prSet presAssocID="{35837AC2-8F36-4390-85EE-2A43D8B6A5C7}" presName="sibTrans" presStyleCnt="0"/>
      <dgm:spPr/>
    </dgm:pt>
    <dgm:pt modelId="{EDA4C10E-C710-4E76-9B99-28C729846FF4}" type="pres">
      <dgm:prSet presAssocID="{C5083B78-7BF1-4825-8C6A-C58575F00B70}" presName="node" presStyleLbl="node1" presStyleIdx="1" presStyleCnt="7">
        <dgm:presLayoutVars>
          <dgm:bulletEnabled val="1"/>
        </dgm:presLayoutVars>
      </dgm:prSet>
      <dgm:spPr/>
    </dgm:pt>
    <dgm:pt modelId="{B28E7068-000E-48C7-9328-B39312E5CB00}" type="pres">
      <dgm:prSet presAssocID="{372FEB73-4698-4C3C-B8C2-8C695EA7CBA2}" presName="sibTrans" presStyleCnt="0"/>
      <dgm:spPr/>
    </dgm:pt>
    <dgm:pt modelId="{D5D9D1E9-1E1A-4E48-A982-F3DB3BDAA5BF}" type="pres">
      <dgm:prSet presAssocID="{A5C8EF89-8EFD-423E-9DE5-7AF10F1292E0}" presName="node" presStyleLbl="node1" presStyleIdx="2" presStyleCnt="7">
        <dgm:presLayoutVars>
          <dgm:bulletEnabled val="1"/>
        </dgm:presLayoutVars>
      </dgm:prSet>
      <dgm:spPr/>
    </dgm:pt>
    <dgm:pt modelId="{874F484D-1C8E-47A9-8D70-A3E336E9BEC7}" type="pres">
      <dgm:prSet presAssocID="{50BDFB9F-FC07-4500-B42A-EDA387162E34}" presName="sibTrans" presStyleCnt="0"/>
      <dgm:spPr/>
    </dgm:pt>
    <dgm:pt modelId="{487F7024-D4C7-42EE-8C9C-46EE113CFB43}" type="pres">
      <dgm:prSet presAssocID="{00C1E22B-244F-4557-804D-8D3AE74A0540}" presName="node" presStyleLbl="node1" presStyleIdx="3" presStyleCnt="7">
        <dgm:presLayoutVars>
          <dgm:bulletEnabled val="1"/>
        </dgm:presLayoutVars>
      </dgm:prSet>
      <dgm:spPr/>
    </dgm:pt>
    <dgm:pt modelId="{AF2E8DBE-642C-4D4A-AB84-BB7A1A5C85BA}" type="pres">
      <dgm:prSet presAssocID="{5F19DA26-02C1-4E84-A3F3-253B97C3E834}" presName="sibTrans" presStyleCnt="0"/>
      <dgm:spPr/>
    </dgm:pt>
    <dgm:pt modelId="{61F0DF0E-39FE-42E6-A8B9-F3D93E5E5086}" type="pres">
      <dgm:prSet presAssocID="{E40656F8-D793-40C9-9AA0-A0CF2E57BBE6}" presName="node" presStyleLbl="node1" presStyleIdx="4" presStyleCnt="7">
        <dgm:presLayoutVars>
          <dgm:bulletEnabled val="1"/>
        </dgm:presLayoutVars>
      </dgm:prSet>
      <dgm:spPr/>
    </dgm:pt>
    <dgm:pt modelId="{08D20177-0403-4854-9509-A292DEC278EF}" type="pres">
      <dgm:prSet presAssocID="{04E11373-741A-46C1-9AB4-BE09D5458004}" presName="sibTrans" presStyleCnt="0"/>
      <dgm:spPr/>
    </dgm:pt>
    <dgm:pt modelId="{7679CC42-AD4F-4034-81EE-60BB3203562E}" type="pres">
      <dgm:prSet presAssocID="{5D44E897-4A98-4772-A15E-6E54250F9E26}" presName="node" presStyleLbl="node1" presStyleIdx="5" presStyleCnt="7">
        <dgm:presLayoutVars>
          <dgm:bulletEnabled val="1"/>
        </dgm:presLayoutVars>
      </dgm:prSet>
      <dgm:spPr/>
    </dgm:pt>
    <dgm:pt modelId="{E9C157B8-C73D-458D-9445-19B284901CF8}" type="pres">
      <dgm:prSet presAssocID="{98F4DEC1-AE86-439F-83C7-67F44762EBD6}" presName="sibTrans" presStyleCnt="0"/>
      <dgm:spPr/>
    </dgm:pt>
    <dgm:pt modelId="{0BECF2C2-EE70-4548-84CC-FD9F663C9565}" type="pres">
      <dgm:prSet presAssocID="{B03E292E-F26B-43D6-9065-4FD4B8D842ED}" presName="node" presStyleLbl="node1" presStyleIdx="6" presStyleCnt="7">
        <dgm:presLayoutVars>
          <dgm:bulletEnabled val="1"/>
        </dgm:presLayoutVars>
      </dgm:prSet>
      <dgm:spPr/>
    </dgm:pt>
  </dgm:ptLst>
  <dgm:cxnLst>
    <dgm:cxn modelId="{652B9804-F7F0-4E5C-9200-62FA483E0FA9}" type="presOf" srcId="{00C1E22B-244F-4557-804D-8D3AE74A0540}" destId="{487F7024-D4C7-42EE-8C9C-46EE113CFB43}" srcOrd="0" destOrd="0" presId="urn:microsoft.com/office/officeart/2005/8/layout/default"/>
    <dgm:cxn modelId="{C40DB80B-1503-4524-B20A-4DC68F543D67}" srcId="{FB496051-905A-4DF2-ADFA-114C34202C38}" destId="{E40656F8-D793-40C9-9AA0-A0CF2E57BBE6}" srcOrd="4" destOrd="0" parTransId="{B7011A62-8D74-4A54-B82C-9488DD288B25}" sibTransId="{04E11373-741A-46C1-9AB4-BE09D5458004}"/>
    <dgm:cxn modelId="{670E005E-E46B-4812-B873-2A21C1E20961}" srcId="{FB496051-905A-4DF2-ADFA-114C34202C38}" destId="{ADDF85B2-A6AA-4719-B547-894EEF9A13D9}" srcOrd="0" destOrd="0" parTransId="{08105671-3DDC-4367-920A-8B7718EB04B1}" sibTransId="{35837AC2-8F36-4390-85EE-2A43D8B6A5C7}"/>
    <dgm:cxn modelId="{CE9DA26C-AB8C-458B-8320-F0343921D741}" srcId="{FB496051-905A-4DF2-ADFA-114C34202C38}" destId="{B03E292E-F26B-43D6-9065-4FD4B8D842ED}" srcOrd="6" destOrd="0" parTransId="{9F3CEC1D-EC62-4A21-BAFC-4612C74B9FE8}" sibTransId="{4712FF7D-2DC7-4756-92F3-B17D856842D5}"/>
    <dgm:cxn modelId="{BA67E655-33AE-4FC5-9825-DFBC9CC26D88}" srcId="{FB496051-905A-4DF2-ADFA-114C34202C38}" destId="{5D44E897-4A98-4772-A15E-6E54250F9E26}" srcOrd="5" destOrd="0" parTransId="{A376D176-5CF0-462A-88AE-76AA84625B8B}" sibTransId="{98F4DEC1-AE86-439F-83C7-67F44762EBD6}"/>
    <dgm:cxn modelId="{E7EBF27A-1035-4E25-8171-FE39FB19CE47}" type="presOf" srcId="{B03E292E-F26B-43D6-9065-4FD4B8D842ED}" destId="{0BECF2C2-EE70-4548-84CC-FD9F663C9565}" srcOrd="0" destOrd="0" presId="urn:microsoft.com/office/officeart/2005/8/layout/default"/>
    <dgm:cxn modelId="{B583E98E-3FA4-42F4-887D-F4FF97A3A735}" srcId="{FB496051-905A-4DF2-ADFA-114C34202C38}" destId="{00C1E22B-244F-4557-804D-8D3AE74A0540}" srcOrd="3" destOrd="0" parTransId="{ABA9039A-E5B2-4A28-81D6-E48977BC9C15}" sibTransId="{5F19DA26-02C1-4E84-A3F3-253B97C3E834}"/>
    <dgm:cxn modelId="{F04CCBA5-936A-4E23-9598-D03AA18EBC9F}" type="presOf" srcId="{5D44E897-4A98-4772-A15E-6E54250F9E26}" destId="{7679CC42-AD4F-4034-81EE-60BB3203562E}" srcOrd="0" destOrd="0" presId="urn:microsoft.com/office/officeart/2005/8/layout/default"/>
    <dgm:cxn modelId="{C7954BB1-DC4A-412A-9909-F6DE51A4243F}" type="presOf" srcId="{A5C8EF89-8EFD-423E-9DE5-7AF10F1292E0}" destId="{D5D9D1E9-1E1A-4E48-A982-F3DB3BDAA5BF}" srcOrd="0" destOrd="0" presId="urn:microsoft.com/office/officeart/2005/8/layout/default"/>
    <dgm:cxn modelId="{F833B1C7-C741-42A4-BD3B-132E4A631889}" type="presOf" srcId="{FB496051-905A-4DF2-ADFA-114C34202C38}" destId="{27861E14-1ECB-4855-9C69-C41FC732D1B5}" srcOrd="0" destOrd="0" presId="urn:microsoft.com/office/officeart/2005/8/layout/default"/>
    <dgm:cxn modelId="{1EB27DCB-9DA6-44FE-A91E-D4EA308A3631}" type="presOf" srcId="{E40656F8-D793-40C9-9AA0-A0CF2E57BBE6}" destId="{61F0DF0E-39FE-42E6-A8B9-F3D93E5E5086}" srcOrd="0" destOrd="0" presId="urn:microsoft.com/office/officeart/2005/8/layout/default"/>
    <dgm:cxn modelId="{7EE546D9-902E-45E2-9461-4446F7EB5DC6}" type="presOf" srcId="{C5083B78-7BF1-4825-8C6A-C58575F00B70}" destId="{EDA4C10E-C710-4E76-9B99-28C729846FF4}" srcOrd="0" destOrd="0" presId="urn:microsoft.com/office/officeart/2005/8/layout/default"/>
    <dgm:cxn modelId="{828FDEE2-86C9-4571-9919-CF33BC557503}" srcId="{FB496051-905A-4DF2-ADFA-114C34202C38}" destId="{C5083B78-7BF1-4825-8C6A-C58575F00B70}" srcOrd="1" destOrd="0" parTransId="{CF527BBE-A0FC-463C-8A6D-9780963F306B}" sibTransId="{372FEB73-4698-4C3C-B8C2-8C695EA7CBA2}"/>
    <dgm:cxn modelId="{2DDF79E3-8801-4242-94AA-9170E55E354E}" type="presOf" srcId="{ADDF85B2-A6AA-4719-B547-894EEF9A13D9}" destId="{F81E3853-6207-4A08-A360-377C1C713BD4}" srcOrd="0" destOrd="0" presId="urn:microsoft.com/office/officeart/2005/8/layout/default"/>
    <dgm:cxn modelId="{155098FD-282C-4927-B0F3-65EF298462AC}" srcId="{FB496051-905A-4DF2-ADFA-114C34202C38}" destId="{A5C8EF89-8EFD-423E-9DE5-7AF10F1292E0}" srcOrd="2" destOrd="0" parTransId="{7906430F-8066-48DE-94DC-FD2ED5830DDD}" sibTransId="{50BDFB9F-FC07-4500-B42A-EDA387162E34}"/>
    <dgm:cxn modelId="{F61DB7C5-0F53-41B5-9910-7DFCE443EC52}" type="presParOf" srcId="{27861E14-1ECB-4855-9C69-C41FC732D1B5}" destId="{F81E3853-6207-4A08-A360-377C1C713BD4}" srcOrd="0" destOrd="0" presId="urn:microsoft.com/office/officeart/2005/8/layout/default"/>
    <dgm:cxn modelId="{77D577F6-F0EF-42A1-B77F-914857434FE2}" type="presParOf" srcId="{27861E14-1ECB-4855-9C69-C41FC732D1B5}" destId="{256C4B66-CFC1-4F2D-A944-39A84325F17A}" srcOrd="1" destOrd="0" presId="urn:microsoft.com/office/officeart/2005/8/layout/default"/>
    <dgm:cxn modelId="{97AE944E-8DA8-460D-B951-A18ACB2A5996}" type="presParOf" srcId="{27861E14-1ECB-4855-9C69-C41FC732D1B5}" destId="{EDA4C10E-C710-4E76-9B99-28C729846FF4}" srcOrd="2" destOrd="0" presId="urn:microsoft.com/office/officeart/2005/8/layout/default"/>
    <dgm:cxn modelId="{EFFF20F3-218C-4EBE-A238-FC819CB0AEF1}" type="presParOf" srcId="{27861E14-1ECB-4855-9C69-C41FC732D1B5}" destId="{B28E7068-000E-48C7-9328-B39312E5CB00}" srcOrd="3" destOrd="0" presId="urn:microsoft.com/office/officeart/2005/8/layout/default"/>
    <dgm:cxn modelId="{75EA8211-7BE1-421F-9CBC-23019AFD1E27}" type="presParOf" srcId="{27861E14-1ECB-4855-9C69-C41FC732D1B5}" destId="{D5D9D1E9-1E1A-4E48-A982-F3DB3BDAA5BF}" srcOrd="4" destOrd="0" presId="urn:microsoft.com/office/officeart/2005/8/layout/default"/>
    <dgm:cxn modelId="{7625F890-DFF7-4E77-AA92-441B0025418C}" type="presParOf" srcId="{27861E14-1ECB-4855-9C69-C41FC732D1B5}" destId="{874F484D-1C8E-47A9-8D70-A3E336E9BEC7}" srcOrd="5" destOrd="0" presId="urn:microsoft.com/office/officeart/2005/8/layout/default"/>
    <dgm:cxn modelId="{66015A3E-A333-4F3C-AE39-911093DB1CC2}" type="presParOf" srcId="{27861E14-1ECB-4855-9C69-C41FC732D1B5}" destId="{487F7024-D4C7-42EE-8C9C-46EE113CFB43}" srcOrd="6" destOrd="0" presId="urn:microsoft.com/office/officeart/2005/8/layout/default"/>
    <dgm:cxn modelId="{0B29E741-7EC3-4D3A-A060-A522BAA1AE82}" type="presParOf" srcId="{27861E14-1ECB-4855-9C69-C41FC732D1B5}" destId="{AF2E8DBE-642C-4D4A-AB84-BB7A1A5C85BA}" srcOrd="7" destOrd="0" presId="urn:microsoft.com/office/officeart/2005/8/layout/default"/>
    <dgm:cxn modelId="{2CCE6B8D-E099-435D-82CA-05B34A12C189}" type="presParOf" srcId="{27861E14-1ECB-4855-9C69-C41FC732D1B5}" destId="{61F0DF0E-39FE-42E6-A8B9-F3D93E5E5086}" srcOrd="8" destOrd="0" presId="urn:microsoft.com/office/officeart/2005/8/layout/default"/>
    <dgm:cxn modelId="{46E6190D-4C8C-46C6-B914-30CA5C4B9E93}" type="presParOf" srcId="{27861E14-1ECB-4855-9C69-C41FC732D1B5}" destId="{08D20177-0403-4854-9509-A292DEC278EF}" srcOrd="9" destOrd="0" presId="urn:microsoft.com/office/officeart/2005/8/layout/default"/>
    <dgm:cxn modelId="{7CF19AC9-2EDA-4B37-9447-E95B3758EF9E}" type="presParOf" srcId="{27861E14-1ECB-4855-9C69-C41FC732D1B5}" destId="{7679CC42-AD4F-4034-81EE-60BB3203562E}" srcOrd="10" destOrd="0" presId="urn:microsoft.com/office/officeart/2005/8/layout/default"/>
    <dgm:cxn modelId="{6362010A-86C6-4B8B-B28A-778876AC7147}" type="presParOf" srcId="{27861E14-1ECB-4855-9C69-C41FC732D1B5}" destId="{E9C157B8-C73D-458D-9445-19B284901CF8}" srcOrd="11" destOrd="0" presId="urn:microsoft.com/office/officeart/2005/8/layout/default"/>
    <dgm:cxn modelId="{30B27B54-D7B9-474D-B0CE-622F2E12DF27}" type="presParOf" srcId="{27861E14-1ECB-4855-9C69-C41FC732D1B5}" destId="{0BECF2C2-EE70-4548-84CC-FD9F663C9565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06A8B-9477-4A9F-AF7C-7E07B16A776A}">
      <dsp:nvSpPr>
        <dsp:cNvPr id="0" name=""/>
        <dsp:cNvSpPr/>
      </dsp:nvSpPr>
      <dsp:spPr>
        <a:xfrm>
          <a:off x="0" y="735468"/>
          <a:ext cx="8229600" cy="13577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3F4C3-6CF3-4C5C-9351-DC5F968574AB}">
      <dsp:nvSpPr>
        <dsp:cNvPr id="0" name=""/>
        <dsp:cNvSpPr/>
      </dsp:nvSpPr>
      <dsp:spPr>
        <a:xfrm>
          <a:off x="410731" y="1040971"/>
          <a:ext cx="746783" cy="7467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F38C2-6840-4ABF-B641-1ED534B15E26}">
      <dsp:nvSpPr>
        <dsp:cNvPr id="0" name=""/>
        <dsp:cNvSpPr/>
      </dsp:nvSpPr>
      <dsp:spPr>
        <a:xfrm>
          <a:off x="1568246" y="735468"/>
          <a:ext cx="666135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Predict the number of furniture items sold (sold) based on product attributes such as productTitle, originalPrice, price, and tagText.</a:t>
          </a:r>
        </a:p>
      </dsp:txBody>
      <dsp:txXfrm>
        <a:off x="1568246" y="735468"/>
        <a:ext cx="6661353" cy="1357788"/>
      </dsp:txXfrm>
    </dsp:sp>
    <dsp:sp modelId="{30DF10F2-47AA-45DD-B228-2AA4BF0699E5}">
      <dsp:nvSpPr>
        <dsp:cNvPr id="0" name=""/>
        <dsp:cNvSpPr/>
      </dsp:nvSpPr>
      <dsp:spPr>
        <a:xfrm>
          <a:off x="0" y="2432705"/>
          <a:ext cx="8229600" cy="13577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88AEF3-CA36-4C33-88EE-3FF9AD0FFD90}">
      <dsp:nvSpPr>
        <dsp:cNvPr id="0" name=""/>
        <dsp:cNvSpPr/>
      </dsp:nvSpPr>
      <dsp:spPr>
        <a:xfrm>
          <a:off x="410731" y="2738207"/>
          <a:ext cx="746783" cy="7467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51856-CFE1-41CF-A652-68D41E5D222C}">
      <dsp:nvSpPr>
        <dsp:cNvPr id="0" name=""/>
        <dsp:cNvSpPr/>
      </dsp:nvSpPr>
      <dsp:spPr>
        <a:xfrm>
          <a:off x="1568246" y="2432705"/>
          <a:ext cx="666135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Tech Stack: Python, pandas, scikit-learn, matplotlib, seaborn</a:t>
          </a:r>
        </a:p>
      </dsp:txBody>
      <dsp:txXfrm>
        <a:off x="1568246" y="2432705"/>
        <a:ext cx="6661353" cy="13577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218FA-B812-48D0-93F7-E23864711122}">
      <dsp:nvSpPr>
        <dsp:cNvPr id="0" name=""/>
        <dsp:cNvSpPr/>
      </dsp:nvSpPr>
      <dsp:spPr>
        <a:xfrm>
          <a:off x="0" y="0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Converted price/originalPrice to numeric</a:t>
          </a:r>
        </a:p>
      </dsp:txBody>
      <dsp:txXfrm>
        <a:off x="23773" y="23773"/>
        <a:ext cx="5612256" cy="764123"/>
      </dsp:txXfrm>
    </dsp:sp>
    <dsp:sp modelId="{AE1D0965-20E5-4A07-AD9E-C203F0BCC295}">
      <dsp:nvSpPr>
        <dsp:cNvPr id="0" name=""/>
        <dsp:cNvSpPr/>
      </dsp:nvSpPr>
      <dsp:spPr>
        <a:xfrm>
          <a:off x="549123" y="959245"/>
          <a:ext cx="6556696" cy="8116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Extracted discount and discount_percent features</a:t>
          </a:r>
        </a:p>
      </dsp:txBody>
      <dsp:txXfrm>
        <a:off x="572896" y="983018"/>
        <a:ext cx="5432442" cy="764123"/>
      </dsp:txXfrm>
    </dsp:sp>
    <dsp:sp modelId="{DBD5FEC7-C35D-40B7-92CA-AA877718611C}">
      <dsp:nvSpPr>
        <dsp:cNvPr id="0" name=""/>
        <dsp:cNvSpPr/>
      </dsp:nvSpPr>
      <dsp:spPr>
        <a:xfrm>
          <a:off x="1090050" y="1918490"/>
          <a:ext cx="6556696" cy="8116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Handled missing values (imputation)</a:t>
          </a:r>
        </a:p>
      </dsp:txBody>
      <dsp:txXfrm>
        <a:off x="1113823" y="1942263"/>
        <a:ext cx="5440638" cy="764123"/>
      </dsp:txXfrm>
    </dsp:sp>
    <dsp:sp modelId="{184D085E-9D00-408F-A383-EEADD0C3243E}">
      <dsp:nvSpPr>
        <dsp:cNvPr id="0" name=""/>
        <dsp:cNvSpPr/>
      </dsp:nvSpPr>
      <dsp:spPr>
        <a:xfrm>
          <a:off x="1639174" y="2877735"/>
          <a:ext cx="6556696" cy="8116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Grouped categorical features (tagText, sold groups)</a:t>
          </a:r>
        </a:p>
      </dsp:txBody>
      <dsp:txXfrm>
        <a:off x="1662947" y="2901508"/>
        <a:ext cx="5432442" cy="764123"/>
      </dsp:txXfrm>
    </dsp:sp>
    <dsp:sp modelId="{2B6FB6BF-685F-4391-8938-87095AEAEF50}">
      <dsp:nvSpPr>
        <dsp:cNvPr id="0" name=""/>
        <dsp:cNvSpPr/>
      </dsp:nvSpPr>
      <dsp:spPr>
        <a:xfrm>
          <a:off x="6029111" y="621664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147817" y="621664"/>
        <a:ext cx="290172" cy="397007"/>
      </dsp:txXfrm>
    </dsp:sp>
    <dsp:sp modelId="{200CE8DA-5482-4A8F-A7AD-E40B5C6F6949}">
      <dsp:nvSpPr>
        <dsp:cNvPr id="0" name=""/>
        <dsp:cNvSpPr/>
      </dsp:nvSpPr>
      <dsp:spPr>
        <a:xfrm>
          <a:off x="6578235" y="1580910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696941" y="1580910"/>
        <a:ext cx="290172" cy="397007"/>
      </dsp:txXfrm>
    </dsp:sp>
    <dsp:sp modelId="{375610E7-164B-4E92-A76A-BFF18774D613}">
      <dsp:nvSpPr>
        <dsp:cNvPr id="0" name=""/>
        <dsp:cNvSpPr/>
      </dsp:nvSpPr>
      <dsp:spPr>
        <a:xfrm>
          <a:off x="7119162" y="2540155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237868" y="2540155"/>
        <a:ext cx="290172" cy="3970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46BB6-7EDA-40D1-B6F7-5CC12F2A2F7D}">
      <dsp:nvSpPr>
        <dsp:cNvPr id="0" name=""/>
        <dsp:cNvSpPr/>
      </dsp:nvSpPr>
      <dsp:spPr>
        <a:xfrm>
          <a:off x="0" y="40847"/>
          <a:ext cx="5000124" cy="170818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1. Linear Regression</a:t>
          </a:r>
        </a:p>
      </dsp:txBody>
      <dsp:txXfrm>
        <a:off x="83387" y="124234"/>
        <a:ext cx="4833350" cy="1541407"/>
      </dsp:txXfrm>
    </dsp:sp>
    <dsp:sp modelId="{4C22F02E-DFFB-400F-8433-0BF2913F7945}">
      <dsp:nvSpPr>
        <dsp:cNvPr id="0" name=""/>
        <dsp:cNvSpPr/>
      </dsp:nvSpPr>
      <dsp:spPr>
        <a:xfrm>
          <a:off x="0" y="1872869"/>
          <a:ext cx="5000124" cy="1708181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2. Random Forest Regressor</a:t>
          </a:r>
        </a:p>
      </dsp:txBody>
      <dsp:txXfrm>
        <a:off x="83387" y="1956256"/>
        <a:ext cx="4833350" cy="1541407"/>
      </dsp:txXfrm>
    </dsp:sp>
    <dsp:sp modelId="{453BB97E-2618-4971-A31D-EA19047AC756}">
      <dsp:nvSpPr>
        <dsp:cNvPr id="0" name=""/>
        <dsp:cNvSpPr/>
      </dsp:nvSpPr>
      <dsp:spPr>
        <a:xfrm>
          <a:off x="0" y="3704890"/>
          <a:ext cx="5000124" cy="1708181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3. XGBoost Regressor</a:t>
          </a:r>
        </a:p>
      </dsp:txBody>
      <dsp:txXfrm>
        <a:off x="83387" y="3788277"/>
        <a:ext cx="4833350" cy="15414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9D9E3-520F-4BB9-8B7C-B2FD8B01F775}">
      <dsp:nvSpPr>
        <dsp:cNvPr id="0" name=""/>
        <dsp:cNvSpPr/>
      </dsp:nvSpPr>
      <dsp:spPr>
        <a:xfrm>
          <a:off x="2411" y="350242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Linear Regression:</a:t>
          </a:r>
        </a:p>
      </dsp:txBody>
      <dsp:txXfrm>
        <a:off x="2411" y="350242"/>
        <a:ext cx="1912739" cy="1147643"/>
      </dsp:txXfrm>
    </dsp:sp>
    <dsp:sp modelId="{F02F7427-6D1E-4708-89D9-91CB4E38BD37}">
      <dsp:nvSpPr>
        <dsp:cNvPr id="0" name=""/>
        <dsp:cNvSpPr/>
      </dsp:nvSpPr>
      <dsp:spPr>
        <a:xfrm>
          <a:off x="2106423" y="350242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MAE: ~0.98</a:t>
          </a:r>
        </a:p>
      </dsp:txBody>
      <dsp:txXfrm>
        <a:off x="2106423" y="350242"/>
        <a:ext cx="1912739" cy="1147643"/>
      </dsp:txXfrm>
    </dsp:sp>
    <dsp:sp modelId="{8BDC905D-3817-4A76-89AD-AC4AEB656FB1}">
      <dsp:nvSpPr>
        <dsp:cNvPr id="0" name=""/>
        <dsp:cNvSpPr/>
      </dsp:nvSpPr>
      <dsp:spPr>
        <a:xfrm>
          <a:off x="4210436" y="350242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RMSE: ~1.22</a:t>
          </a:r>
        </a:p>
      </dsp:txBody>
      <dsp:txXfrm>
        <a:off x="4210436" y="350242"/>
        <a:ext cx="1912739" cy="1147643"/>
      </dsp:txXfrm>
    </dsp:sp>
    <dsp:sp modelId="{279EAE17-2D68-436F-81FD-4F2DC3E060D7}">
      <dsp:nvSpPr>
        <dsp:cNvPr id="0" name=""/>
        <dsp:cNvSpPr/>
      </dsp:nvSpPr>
      <dsp:spPr>
        <a:xfrm>
          <a:off x="6314449" y="350242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R²: ~0.18</a:t>
          </a:r>
        </a:p>
      </dsp:txBody>
      <dsp:txXfrm>
        <a:off x="6314449" y="350242"/>
        <a:ext cx="1912739" cy="1147643"/>
      </dsp:txXfrm>
    </dsp:sp>
    <dsp:sp modelId="{FC090F83-1886-47CF-82AB-55A0885EC27B}">
      <dsp:nvSpPr>
        <dsp:cNvPr id="0" name=""/>
        <dsp:cNvSpPr/>
      </dsp:nvSpPr>
      <dsp:spPr>
        <a:xfrm>
          <a:off x="2411" y="1689159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Random Forest:</a:t>
          </a:r>
        </a:p>
      </dsp:txBody>
      <dsp:txXfrm>
        <a:off x="2411" y="1689159"/>
        <a:ext cx="1912739" cy="1147643"/>
      </dsp:txXfrm>
    </dsp:sp>
    <dsp:sp modelId="{0D093B20-E70A-4F9F-81BD-E9ACC17B38E9}">
      <dsp:nvSpPr>
        <dsp:cNvPr id="0" name=""/>
        <dsp:cNvSpPr/>
      </dsp:nvSpPr>
      <dsp:spPr>
        <a:xfrm>
          <a:off x="2106423" y="1689159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MAE: ~0.84</a:t>
          </a:r>
        </a:p>
      </dsp:txBody>
      <dsp:txXfrm>
        <a:off x="2106423" y="1689159"/>
        <a:ext cx="1912739" cy="1147643"/>
      </dsp:txXfrm>
    </dsp:sp>
    <dsp:sp modelId="{F7BDA69D-5603-43C9-97F8-C60273ACBE9C}">
      <dsp:nvSpPr>
        <dsp:cNvPr id="0" name=""/>
        <dsp:cNvSpPr/>
      </dsp:nvSpPr>
      <dsp:spPr>
        <a:xfrm>
          <a:off x="4210436" y="1689159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RMSE: ~1.06</a:t>
          </a:r>
        </a:p>
      </dsp:txBody>
      <dsp:txXfrm>
        <a:off x="4210436" y="1689159"/>
        <a:ext cx="1912739" cy="1147643"/>
      </dsp:txXfrm>
    </dsp:sp>
    <dsp:sp modelId="{EB8A5E20-D6FC-4B8E-BB31-BD4D742708BC}">
      <dsp:nvSpPr>
        <dsp:cNvPr id="0" name=""/>
        <dsp:cNvSpPr/>
      </dsp:nvSpPr>
      <dsp:spPr>
        <a:xfrm>
          <a:off x="6314449" y="1689159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R²: ~0.39</a:t>
          </a:r>
        </a:p>
      </dsp:txBody>
      <dsp:txXfrm>
        <a:off x="6314449" y="1689159"/>
        <a:ext cx="1912739" cy="1147643"/>
      </dsp:txXfrm>
    </dsp:sp>
    <dsp:sp modelId="{06169B77-FB16-416A-8BC0-9FD92336A5D4}">
      <dsp:nvSpPr>
        <dsp:cNvPr id="0" name=""/>
        <dsp:cNvSpPr/>
      </dsp:nvSpPr>
      <dsp:spPr>
        <a:xfrm>
          <a:off x="2411" y="3028077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XGBoost:</a:t>
          </a:r>
        </a:p>
      </dsp:txBody>
      <dsp:txXfrm>
        <a:off x="2411" y="3028077"/>
        <a:ext cx="1912739" cy="1147643"/>
      </dsp:txXfrm>
    </dsp:sp>
    <dsp:sp modelId="{2A142BD0-BF7F-4BA9-A62A-237C096AC199}">
      <dsp:nvSpPr>
        <dsp:cNvPr id="0" name=""/>
        <dsp:cNvSpPr/>
      </dsp:nvSpPr>
      <dsp:spPr>
        <a:xfrm>
          <a:off x="2106423" y="3028077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MAE: ~0.83</a:t>
          </a:r>
        </a:p>
      </dsp:txBody>
      <dsp:txXfrm>
        <a:off x="2106423" y="3028077"/>
        <a:ext cx="1912739" cy="1147643"/>
      </dsp:txXfrm>
    </dsp:sp>
    <dsp:sp modelId="{73FB24C9-5899-4E91-BF8D-9BE832DD2233}">
      <dsp:nvSpPr>
        <dsp:cNvPr id="0" name=""/>
        <dsp:cNvSpPr/>
      </dsp:nvSpPr>
      <dsp:spPr>
        <a:xfrm>
          <a:off x="4210436" y="3028077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RMSE: ~1.08</a:t>
          </a:r>
        </a:p>
      </dsp:txBody>
      <dsp:txXfrm>
        <a:off x="4210436" y="3028077"/>
        <a:ext cx="1912739" cy="1147643"/>
      </dsp:txXfrm>
    </dsp:sp>
    <dsp:sp modelId="{31E58B93-F7D6-4FFB-8914-4F762D557971}">
      <dsp:nvSpPr>
        <dsp:cNvPr id="0" name=""/>
        <dsp:cNvSpPr/>
      </dsp:nvSpPr>
      <dsp:spPr>
        <a:xfrm>
          <a:off x="6314449" y="3028077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R²: ~0.37</a:t>
          </a:r>
        </a:p>
      </dsp:txBody>
      <dsp:txXfrm>
        <a:off x="6314449" y="3028077"/>
        <a:ext cx="1912739" cy="11476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F486E-1937-4D97-891F-86E224A43D86}">
      <dsp:nvSpPr>
        <dsp:cNvPr id="0" name=""/>
        <dsp:cNvSpPr/>
      </dsp:nvSpPr>
      <dsp:spPr>
        <a:xfrm>
          <a:off x="0" y="294440"/>
          <a:ext cx="5000124" cy="11536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Random Forest performed best:</a:t>
          </a:r>
        </a:p>
      </dsp:txBody>
      <dsp:txXfrm>
        <a:off x="56315" y="350755"/>
        <a:ext cx="4887494" cy="1040990"/>
      </dsp:txXfrm>
    </dsp:sp>
    <dsp:sp modelId="{BE78747E-6B78-4147-A9C4-A4C7C64BFE0C}">
      <dsp:nvSpPr>
        <dsp:cNvPr id="0" name=""/>
        <dsp:cNvSpPr/>
      </dsp:nvSpPr>
      <dsp:spPr>
        <a:xfrm>
          <a:off x="0" y="1531580"/>
          <a:ext cx="5000124" cy="1153620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 Lowest MAE and RMSE</a:t>
          </a:r>
        </a:p>
      </dsp:txBody>
      <dsp:txXfrm>
        <a:off x="56315" y="1587895"/>
        <a:ext cx="4887494" cy="1040990"/>
      </dsp:txXfrm>
    </dsp:sp>
    <dsp:sp modelId="{CD0FEFF0-A534-4891-AD83-4ACDF42669A1}">
      <dsp:nvSpPr>
        <dsp:cNvPr id="0" name=""/>
        <dsp:cNvSpPr/>
      </dsp:nvSpPr>
      <dsp:spPr>
        <a:xfrm>
          <a:off x="0" y="2768719"/>
          <a:ext cx="5000124" cy="1153620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 Highest R² (0.39)</a:t>
          </a:r>
        </a:p>
      </dsp:txBody>
      <dsp:txXfrm>
        <a:off x="56315" y="2825034"/>
        <a:ext cx="4887494" cy="1040990"/>
      </dsp:txXfrm>
    </dsp:sp>
    <dsp:sp modelId="{1257E8A9-578E-4652-BF47-F2A236B9230D}">
      <dsp:nvSpPr>
        <dsp:cNvPr id="0" name=""/>
        <dsp:cNvSpPr/>
      </dsp:nvSpPr>
      <dsp:spPr>
        <a:xfrm>
          <a:off x="0" y="4005860"/>
          <a:ext cx="5000124" cy="115362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 Robust to categorical features and nonlinear patterns</a:t>
          </a:r>
        </a:p>
      </dsp:txBody>
      <dsp:txXfrm>
        <a:off x="56315" y="4062175"/>
        <a:ext cx="4887494" cy="10409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E3853-6207-4A08-A360-377C1C713BD4}">
      <dsp:nvSpPr>
        <dsp:cNvPr id="0" name=""/>
        <dsp:cNvSpPr/>
      </dsp:nvSpPr>
      <dsp:spPr>
        <a:xfrm>
          <a:off x="495061" y="645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Conclusion:</a:t>
          </a:r>
        </a:p>
      </dsp:txBody>
      <dsp:txXfrm>
        <a:off x="495061" y="645"/>
        <a:ext cx="2262336" cy="1357401"/>
      </dsp:txXfrm>
    </dsp:sp>
    <dsp:sp modelId="{EDA4C10E-C710-4E76-9B99-28C729846FF4}">
      <dsp:nvSpPr>
        <dsp:cNvPr id="0" name=""/>
        <dsp:cNvSpPr/>
      </dsp:nvSpPr>
      <dsp:spPr>
        <a:xfrm>
          <a:off x="2983631" y="645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Random Forest is most effective for predicting sales</a:t>
          </a:r>
        </a:p>
      </dsp:txBody>
      <dsp:txXfrm>
        <a:off x="2983631" y="645"/>
        <a:ext cx="2262336" cy="1357401"/>
      </dsp:txXfrm>
    </dsp:sp>
    <dsp:sp modelId="{D5D9D1E9-1E1A-4E48-A982-F3DB3BDAA5BF}">
      <dsp:nvSpPr>
        <dsp:cNvPr id="0" name=""/>
        <dsp:cNvSpPr/>
      </dsp:nvSpPr>
      <dsp:spPr>
        <a:xfrm>
          <a:off x="5472201" y="645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Discounts and pricing strongly impact sales</a:t>
          </a:r>
        </a:p>
      </dsp:txBody>
      <dsp:txXfrm>
        <a:off x="5472201" y="645"/>
        <a:ext cx="2262336" cy="1357401"/>
      </dsp:txXfrm>
    </dsp:sp>
    <dsp:sp modelId="{487F7024-D4C7-42EE-8C9C-46EE113CFB43}">
      <dsp:nvSpPr>
        <dsp:cNvPr id="0" name=""/>
        <dsp:cNvSpPr/>
      </dsp:nvSpPr>
      <dsp:spPr>
        <a:xfrm>
          <a:off x="495061" y="1584280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Future Work:</a:t>
          </a:r>
        </a:p>
      </dsp:txBody>
      <dsp:txXfrm>
        <a:off x="495061" y="1584280"/>
        <a:ext cx="2262336" cy="1357401"/>
      </dsp:txXfrm>
    </dsp:sp>
    <dsp:sp modelId="{61F0DF0E-39FE-42E6-A8B9-F3D93E5E5086}">
      <dsp:nvSpPr>
        <dsp:cNvPr id="0" name=""/>
        <dsp:cNvSpPr/>
      </dsp:nvSpPr>
      <dsp:spPr>
        <a:xfrm>
          <a:off x="2983631" y="1584280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Hyperparameter tuning</a:t>
          </a:r>
        </a:p>
      </dsp:txBody>
      <dsp:txXfrm>
        <a:off x="2983631" y="1584280"/>
        <a:ext cx="2262336" cy="1357401"/>
      </dsp:txXfrm>
    </dsp:sp>
    <dsp:sp modelId="{7679CC42-AD4F-4034-81EE-60BB3203562E}">
      <dsp:nvSpPr>
        <dsp:cNvPr id="0" name=""/>
        <dsp:cNvSpPr/>
      </dsp:nvSpPr>
      <dsp:spPr>
        <a:xfrm>
          <a:off x="5472201" y="1584280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Incorporating NLP features from productTitle</a:t>
          </a:r>
        </a:p>
      </dsp:txBody>
      <dsp:txXfrm>
        <a:off x="5472201" y="1584280"/>
        <a:ext cx="2262336" cy="1357401"/>
      </dsp:txXfrm>
    </dsp:sp>
    <dsp:sp modelId="{0BECF2C2-EE70-4548-84CC-FD9F663C9565}">
      <dsp:nvSpPr>
        <dsp:cNvPr id="0" name=""/>
        <dsp:cNvSpPr/>
      </dsp:nvSpPr>
      <dsp:spPr>
        <a:xfrm>
          <a:off x="2983631" y="3167916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Predictive dashboards for business decisions</a:t>
          </a:r>
        </a:p>
      </dsp:txBody>
      <dsp:txXfrm>
        <a:off x="2983631" y="3167916"/>
        <a:ext cx="2262336" cy="1357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Wooden block pieces">
            <a:extLst>
              <a:ext uri="{FF2B5EF4-FFF2-40B4-BE49-F238E27FC236}">
                <a16:creationId xmlns:a16="http://schemas.microsoft.com/office/drawing/2014/main" id="{4F565884-EC8E-DB36-643E-2D12320C53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000"/>
          <a:stretch>
            <a:fillRect/>
          </a:stretch>
        </p:blipFill>
        <p:spPr>
          <a:xfrm>
            <a:off x="-14417" y="9757"/>
            <a:ext cx="9143998" cy="685798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534286" y="2516347"/>
            <a:ext cx="6864098" cy="181921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43000">
                <a:schemeClr val="accent2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871912" y="0"/>
            <a:ext cx="5286509" cy="6858000"/>
          </a:xfrm>
          <a:prstGeom prst="rect">
            <a:avLst/>
          </a:prstGeom>
          <a:gradFill flip="none" rotWithShape="1">
            <a:gsLst>
              <a:gs pos="19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06829" y="812504"/>
            <a:ext cx="6864096" cy="523908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4000">
                <a:schemeClr val="accent2">
                  <a:alpha val="0"/>
                </a:schemeClr>
              </a:gs>
            </a:gsLst>
            <a:lin ang="7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EB5855-8EB7-1AE5-9030-5D0AA3C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166784" y="876108"/>
            <a:ext cx="2839273" cy="9144001"/>
          </a:xfrm>
          <a:prstGeom prst="rect">
            <a:avLst/>
          </a:prstGeom>
          <a:gradFill>
            <a:gsLst>
              <a:gs pos="0">
                <a:schemeClr val="accent2"/>
              </a:gs>
              <a:gs pos="53000">
                <a:schemeClr val="accent5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1453" y="1154731"/>
            <a:ext cx="7759817" cy="1840139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4800" b="1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Furniture Sales Prediction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33C417-5991-0CCC-8CFC-36663986B1A5}"/>
              </a:ext>
            </a:extLst>
          </p:cNvPr>
          <p:cNvSpPr txBox="1"/>
          <p:nvPr/>
        </p:nvSpPr>
        <p:spPr>
          <a:xfrm>
            <a:off x="5798601" y="5149388"/>
            <a:ext cx="2784615" cy="1197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BY- GUNJAN AGRAWAL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3500">
                <a:solidFill>
                  <a:srgbClr val="FFFFFF"/>
                </a:solidFill>
              </a:rPr>
              <a:t>Models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B17D13-5D76-5652-02D1-10C6FEBD11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047328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Metrics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A3B917-AC85-8087-DBAA-1BD81307FEA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3500">
                <a:solidFill>
                  <a:srgbClr val="FFFFFF"/>
                </a:solidFill>
              </a:rPr>
              <a:t>Best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47631B-B30B-7E01-68C6-C67B224895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0755053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09359E-303A-94BA-33C4-D3089ECEFC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792" y="-1"/>
            <a:ext cx="9169464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31469" y="-3"/>
            <a:ext cx="8829202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400" y="0"/>
            <a:ext cx="2717530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1906" y="-3"/>
            <a:ext cx="9175185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505509" y="212908"/>
            <a:ext cx="6861931" cy="6448394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269287" y="1712598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94106E-7391-1214-3214-05A69E545690}"/>
              </a:ext>
            </a:extLst>
          </p:cNvPr>
          <p:cNvSpPr txBox="1"/>
          <p:nvPr/>
        </p:nvSpPr>
        <p:spPr>
          <a:xfrm>
            <a:off x="2248930" y="3600022"/>
            <a:ext cx="5036024" cy="507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4490110"/>
            <a:ext cx="9163282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7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8E0D8D-5027-647D-1294-7F30888F894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Data 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F78745-5309-7FD8-F0AD-CD9F335A8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75763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412" y="-1"/>
            <a:ext cx="3909949" cy="6883030"/>
            <a:chOff x="-19217" y="-1"/>
            <a:chExt cx="5213267" cy="6883030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Rectangle 1044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Rectangle 1046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8DF44F9-411B-8076-4332-D8217D286552}"/>
              </a:ext>
            </a:extLst>
          </p:cNvPr>
          <p:cNvSpPr txBox="1"/>
          <p:nvPr/>
        </p:nvSpPr>
        <p:spPr>
          <a:xfrm>
            <a:off x="566613" y="739835"/>
            <a:ext cx="2776935" cy="6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 Visual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1DA3B-499B-76CC-F91D-98AF36F70322}"/>
              </a:ext>
            </a:extLst>
          </p:cNvPr>
          <p:cNvSpPr txBox="1"/>
          <p:nvPr/>
        </p:nvSpPr>
        <p:spPr>
          <a:xfrm>
            <a:off x="325599" y="1765457"/>
            <a:ext cx="2776934" cy="3524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This chart shows that most furniture products have </a:t>
            </a:r>
            <a:r>
              <a:rPr lang="en-US" sz="2400" b="1" dirty="0">
                <a:solidFill>
                  <a:srgbClr val="FFFFFF"/>
                </a:solidFill>
              </a:rPr>
              <a:t>very low sales (1–5 units)</a:t>
            </a:r>
            <a:r>
              <a:rPr lang="en-US" sz="2400" dirty="0">
                <a:solidFill>
                  <a:srgbClr val="FFFFFF"/>
                </a:solidFill>
              </a:rPr>
              <a:t>, while a few items reach </a:t>
            </a:r>
            <a:r>
              <a:rPr lang="en-US" sz="2400" b="1" dirty="0">
                <a:solidFill>
                  <a:srgbClr val="FFFFFF"/>
                </a:solidFill>
              </a:rPr>
              <a:t>500+ sales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The sales distribution is highly </a:t>
            </a:r>
            <a:r>
              <a:rPr lang="en-US" sz="2400" b="1" dirty="0">
                <a:solidFill>
                  <a:srgbClr val="FFFFFF"/>
                </a:solidFill>
              </a:rPr>
              <a:t>skewed</a:t>
            </a:r>
            <a:r>
              <a:rPr lang="en-US" sz="2400" dirty="0">
                <a:solidFill>
                  <a:srgbClr val="FFFFFF"/>
                </a:solidFill>
              </a:rPr>
              <a:t>, indicating only a small fraction of products are top sellers.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0CF02A-3C88-29C6-2C7F-C91FA327A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85439" y="1613398"/>
            <a:ext cx="4717405" cy="318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02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E9FB77-9A8D-F40C-DB0D-77126953B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EC8A574D-06D2-D78D-65E5-4FA24FEC2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412" y="-1"/>
            <a:ext cx="3909949" cy="6883030"/>
            <a:chOff x="-19217" y="-1"/>
            <a:chExt cx="5213267" cy="6883030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62DD3847-25A5-1AC3-A93E-4050B281A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Rectangle 1044">
              <a:extLst>
                <a:ext uri="{FF2B5EF4-FFF2-40B4-BE49-F238E27FC236}">
                  <a16:creationId xmlns:a16="http://schemas.microsoft.com/office/drawing/2014/main" id="{2D943CE2-B03B-E237-A56A-83CB32FB6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id="{8CF4DD09-47C3-C8FF-C683-9857EFA60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Rectangle 1046">
              <a:extLst>
                <a:ext uri="{FF2B5EF4-FFF2-40B4-BE49-F238E27FC236}">
                  <a16:creationId xmlns:a16="http://schemas.microsoft.com/office/drawing/2014/main" id="{86A4AFB3-432F-B23C-DA12-9A3630540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7778DB9-A3DF-5409-6686-7361DE4F9805}"/>
              </a:ext>
            </a:extLst>
          </p:cNvPr>
          <p:cNvSpPr txBox="1"/>
          <p:nvPr/>
        </p:nvSpPr>
        <p:spPr>
          <a:xfrm>
            <a:off x="566613" y="739835"/>
            <a:ext cx="2776935" cy="6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 Visual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DE0DC2-A471-6B3C-64FF-DFF359325774}"/>
              </a:ext>
            </a:extLst>
          </p:cNvPr>
          <p:cNvSpPr txBox="1"/>
          <p:nvPr/>
        </p:nvSpPr>
        <p:spPr>
          <a:xfrm>
            <a:off x="325599" y="1765457"/>
            <a:ext cx="2776934" cy="3524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This plot shows that </a:t>
            </a:r>
            <a:r>
              <a:rPr lang="en-US" sz="2400" b="1" dirty="0">
                <a:solidFill>
                  <a:schemeClr val="bg1"/>
                </a:solidFill>
              </a:rPr>
              <a:t>most sales occur at lower price ranges</a:t>
            </a:r>
            <a:r>
              <a:rPr lang="en-US" sz="2400" dirty="0">
                <a:solidFill>
                  <a:schemeClr val="bg1"/>
                </a:solidFill>
              </a:rPr>
              <a:t>, especially for 1–20 items sold.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Higher-priced items generally see </a:t>
            </a:r>
            <a:r>
              <a:rPr lang="en-US" sz="2400" b="1" dirty="0">
                <a:solidFill>
                  <a:schemeClr val="bg1"/>
                </a:solidFill>
              </a:rPr>
              <a:t>very few sales</a:t>
            </a:r>
            <a:r>
              <a:rPr lang="en-US" sz="2400" dirty="0">
                <a:solidFill>
                  <a:schemeClr val="bg1"/>
                </a:solidFill>
              </a:rPr>
              <a:t>, highlighting a negative relationship between price and demand.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019E15-12D9-0839-3502-4816B4970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759" y="1542963"/>
            <a:ext cx="5149962" cy="327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623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004FA5-FF0F-6C3E-37EA-2080483DF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65C54E83-CBCF-4533-CDE6-2D606007C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412" y="-1"/>
            <a:ext cx="3909949" cy="6883030"/>
            <a:chOff x="-19217" y="-1"/>
            <a:chExt cx="5213267" cy="6883030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DFFC4CA4-4585-1A61-1BC5-45DCE10B5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Rectangle 1044">
              <a:extLst>
                <a:ext uri="{FF2B5EF4-FFF2-40B4-BE49-F238E27FC236}">
                  <a16:creationId xmlns:a16="http://schemas.microsoft.com/office/drawing/2014/main" id="{C5016647-9371-D690-B38B-CBE32E442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id="{AC0D7E30-4859-F8D5-6FD1-646D481EC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Rectangle 1046">
              <a:extLst>
                <a:ext uri="{FF2B5EF4-FFF2-40B4-BE49-F238E27FC236}">
                  <a16:creationId xmlns:a16="http://schemas.microsoft.com/office/drawing/2014/main" id="{BFADFAD2-72D9-EEA5-390B-48EEABF55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7000EB5-16EC-62C8-2770-EB3D0B30831D}"/>
              </a:ext>
            </a:extLst>
          </p:cNvPr>
          <p:cNvSpPr txBox="1"/>
          <p:nvPr/>
        </p:nvSpPr>
        <p:spPr>
          <a:xfrm>
            <a:off x="566613" y="739835"/>
            <a:ext cx="2776935" cy="6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 Visual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BFB67-9851-BE89-1270-5D66BFF8817D}"/>
              </a:ext>
            </a:extLst>
          </p:cNvPr>
          <p:cNvSpPr txBox="1"/>
          <p:nvPr/>
        </p:nvSpPr>
        <p:spPr>
          <a:xfrm>
            <a:off x="325599" y="1765457"/>
            <a:ext cx="2776934" cy="3524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This chart shows that </a:t>
            </a:r>
            <a:r>
              <a:rPr lang="en-US" sz="2400" b="1" dirty="0">
                <a:solidFill>
                  <a:schemeClr val="bg1"/>
                </a:solidFill>
              </a:rPr>
              <a:t>moderate discounts (40–60%) are linked with higher sales volumes</a:t>
            </a:r>
            <a:r>
              <a:rPr lang="en-US" sz="2400" dirty="0">
                <a:solidFill>
                  <a:schemeClr val="bg1"/>
                </a:solidFill>
              </a:rPr>
              <a:t>, especially in the 6–20 and 21–50 ranges.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FB3F412-B7A6-805F-48CC-2F340D2FF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681" y="1461362"/>
            <a:ext cx="5118596" cy="331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63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C7E2D0-5863-A050-4798-7013DC349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1410228E-A00C-5BBC-5120-4B290F14C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412" y="-1"/>
            <a:ext cx="3909949" cy="6883030"/>
            <a:chOff x="-19217" y="-1"/>
            <a:chExt cx="5213267" cy="6883030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714BD950-36A7-FF0B-89EA-1FDE6B76B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Rectangle 1044">
              <a:extLst>
                <a:ext uri="{FF2B5EF4-FFF2-40B4-BE49-F238E27FC236}">
                  <a16:creationId xmlns:a16="http://schemas.microsoft.com/office/drawing/2014/main" id="{E477B537-E9A4-0A35-1621-12827F3FA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id="{94927805-5F2C-1C80-3F81-80DE8FEC9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Rectangle 1046">
              <a:extLst>
                <a:ext uri="{FF2B5EF4-FFF2-40B4-BE49-F238E27FC236}">
                  <a16:creationId xmlns:a16="http://schemas.microsoft.com/office/drawing/2014/main" id="{91653971-991D-4D7E-6C9C-14DFBA6DE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867B47-22F9-656E-49EA-95630436223B}"/>
              </a:ext>
            </a:extLst>
          </p:cNvPr>
          <p:cNvSpPr txBox="1"/>
          <p:nvPr/>
        </p:nvSpPr>
        <p:spPr>
          <a:xfrm>
            <a:off x="566613" y="739835"/>
            <a:ext cx="2776935" cy="6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 Visual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70A7AE-9C49-D6B6-063B-909073AE1CBB}"/>
              </a:ext>
            </a:extLst>
          </p:cNvPr>
          <p:cNvSpPr txBox="1"/>
          <p:nvPr/>
        </p:nvSpPr>
        <p:spPr>
          <a:xfrm>
            <a:off x="325599" y="1765457"/>
            <a:ext cx="2776934" cy="3524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The chart shows that </a:t>
            </a:r>
            <a:r>
              <a:rPr lang="en-US" sz="2400" b="1" dirty="0">
                <a:solidFill>
                  <a:schemeClr val="bg1"/>
                </a:solidFill>
              </a:rPr>
              <a:t>most items are tagged as "Free"</a:t>
            </a:r>
            <a:r>
              <a:rPr lang="en-US" sz="2400" dirty="0">
                <a:solidFill>
                  <a:schemeClr val="bg1"/>
                </a:solidFill>
              </a:rPr>
              <a:t>, while very few are marked as "Paid" and almost none as "Unknown".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This suggests that the dataset is highly imbalanced toward free offerings.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BA11990-6A38-99B9-9C66-C41478664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89395"/>
            <a:ext cx="4934318" cy="364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442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777944-F265-0F11-03B9-0490BCCD7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C8F421BA-65A2-2022-D039-84DDE4096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412" y="-1"/>
            <a:ext cx="3909949" cy="6883030"/>
            <a:chOff x="-19217" y="-1"/>
            <a:chExt cx="5213267" cy="6883030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672AF1C4-79D7-453D-52F0-BB26144F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Rectangle 1044">
              <a:extLst>
                <a:ext uri="{FF2B5EF4-FFF2-40B4-BE49-F238E27FC236}">
                  <a16:creationId xmlns:a16="http://schemas.microsoft.com/office/drawing/2014/main" id="{E3A4B980-5074-2510-BE00-2CD7AEC5E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id="{FE177093-4663-1EC8-FC19-018358B18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Rectangle 1046">
              <a:extLst>
                <a:ext uri="{FF2B5EF4-FFF2-40B4-BE49-F238E27FC236}">
                  <a16:creationId xmlns:a16="http://schemas.microsoft.com/office/drawing/2014/main" id="{3537FBAA-BC72-41B1-9C5F-BCC48A13F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12CCCE4-ED41-F8AF-07A9-2172B3B36E0F}"/>
              </a:ext>
            </a:extLst>
          </p:cNvPr>
          <p:cNvSpPr txBox="1"/>
          <p:nvPr/>
        </p:nvSpPr>
        <p:spPr>
          <a:xfrm>
            <a:off x="566613" y="739835"/>
            <a:ext cx="2776935" cy="6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 Visual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6207B-D5FE-9A66-3B12-A609DB79DB5D}"/>
              </a:ext>
            </a:extLst>
          </p:cNvPr>
          <p:cNvSpPr txBox="1"/>
          <p:nvPr/>
        </p:nvSpPr>
        <p:spPr>
          <a:xfrm>
            <a:off x="325599" y="1765457"/>
            <a:ext cx="2776934" cy="3524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The chart shows that </a:t>
            </a:r>
            <a:r>
              <a:rPr lang="en-US" sz="2400" b="1" dirty="0">
                <a:solidFill>
                  <a:schemeClr val="bg1"/>
                </a:solidFill>
              </a:rPr>
              <a:t>sales peak in the 50–75% discount range</a:t>
            </a:r>
            <a:r>
              <a:rPr lang="en-US" sz="2400" dirty="0">
                <a:solidFill>
                  <a:schemeClr val="bg1"/>
                </a:solidFill>
              </a:rPr>
              <a:t>, suggesting that moderate to high discounts drive the highest average sales.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9F297DC-FEBB-0BEE-B9BE-D230D73CE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76" y="1225947"/>
            <a:ext cx="4752843" cy="369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64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D7AB8-9FC0-1FBB-3564-8100B4BA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 Visual 6</a:t>
            </a:r>
            <a:b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E9B9F2-DC4A-7B3D-2A35-7556A08CD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6821" y="1139341"/>
            <a:ext cx="5419311" cy="457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72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406</Words>
  <Application>Microsoft Office PowerPoint</Application>
  <PresentationFormat>On-screen Show (4:3)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Furniture Sales Prediction Project</vt:lpstr>
      <vt:lpstr>Problem Statement</vt:lpstr>
      <vt:lpstr>Data Preprocessing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EDA Visual 6 </vt:lpstr>
      <vt:lpstr>Models Used</vt:lpstr>
      <vt:lpstr>Performance Metrics</vt:lpstr>
      <vt:lpstr>Best Model</vt:lpstr>
      <vt:lpstr>Conclusion &amp; Future Work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GUNJAN AGRAWAL</cp:lastModifiedBy>
  <cp:revision>3</cp:revision>
  <dcterms:created xsi:type="dcterms:W3CDTF">2013-01-27T09:14:16Z</dcterms:created>
  <dcterms:modified xsi:type="dcterms:W3CDTF">2025-09-05T12:52:44Z</dcterms:modified>
  <cp:category/>
</cp:coreProperties>
</file>