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4" r:id="rId4"/>
    <p:sldId id="405" r:id="rId5"/>
    <p:sldId id="406" r:id="rId6"/>
    <p:sldId id="4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41E9-6E13-421D-8E97-3C53718E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D8D-CAA9-49AB-AFD8-795CAB69C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218-BB22-438D-A60F-58513D89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B78B-C574-4865-BF4A-5A176A28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A1D6-1F53-44A6-9F0A-AD434D6E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D4C0-AFBE-4663-BFA4-0E095222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D475-D2C4-4F53-937B-2F0C5639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5872-D92B-4C96-AE63-53578BC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899-3F80-4348-A807-81AB6AF5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C1CF-BAE5-4E05-AF9E-A460F5B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62AEC-2A2B-4846-8584-ADE8ADD1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5E8-8512-48E8-BA83-1401B3C83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C1A2-F9B3-4CBD-B864-4E444E8C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E7D-669B-4FE2-9B1F-088E7421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7518-B720-404B-A73A-EB1C1B8F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A4CD-F139-4BE0-9938-6C2392E7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6615-2CE5-4D13-B0CE-3024960C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D8BD-66FF-46FD-BB11-BAC78CE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C32D-C3AD-4939-BD54-DFB34DF5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3181-B9E3-440C-B4B1-72C5292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C25-AC31-419F-9D98-0A5C4E49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32A7-641A-432A-864F-2290AB70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9B45-31AF-4451-87C8-25EF389B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4606-910C-4CED-89D2-C2293F51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4A3F-6889-4C70-8FE0-F78908F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F979-DBC0-40A2-8672-3179FAA1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A54E-0D28-45B0-B458-A3848736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5192E-D673-4F01-85E9-F29818DC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B339-54EA-412E-9C43-1CAB531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6F9D-37F1-4040-94D5-461E92AD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67A2-90AB-4A04-8FCD-972C1EE8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7E3-CF22-4B84-B30D-76A86CDC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73D4-2268-4241-9689-E70599A9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8EDD-E118-4CA0-A968-C68EC58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CD3D2-EF83-407C-81D8-73358942E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59545-1697-4224-B42B-F3CF5E6A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995E5-85CB-4BBD-B2DA-8D3314AD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F31F8-BD93-4ED0-9151-E74C9BCA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DDDB6-289F-4D9E-AF89-C699EBE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E307-83E9-40D0-B58C-C550AF6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5CCEC-69F8-43B1-95FE-6098EB15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B3B2-4D54-41AE-AF75-22D2B4ED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1FB6E-C029-401D-82F7-F0CD8C4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EF004-520E-4B29-A272-E930EDD6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68866-03F7-456B-BC6F-5534440F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29F4-E123-4C68-9F67-363DABE4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7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07E5-E20C-4534-8AD6-F74562A1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F27-8B31-4E8F-9BD4-093A01B5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BC72A-6946-4531-A51C-FDBE8AA6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CD04-E66D-4797-877D-9477CBF1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21B5-96B7-414D-9045-890FE795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D158-6A60-40C0-BF2B-748616B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9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CBD-3AF6-4DE9-997E-B476EB6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ADD65-7F5C-4BFF-BA57-86E98689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9265-F6C9-4C9B-8E45-27C9173F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74F5-F237-4D3F-AD32-E651517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FC80-A58E-49E8-B8B1-F73D4F88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9FFD-69ED-4085-B798-1B1804C7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BF8A-77EF-4B5F-BD88-F3DF325F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A16E-2BB2-4D03-9578-9A6FF6B0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A3C9C-D0A8-499C-B44A-06F540333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9D9-C949-4FCD-919A-F4E3ED4286E1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821B-BB74-4A0C-9FDC-A67D78B7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D082-71F0-4211-AB31-48CCD5AA2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6E09-9202-4F82-87FB-2B4F37C1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2C13-012C-4308-B857-06B998010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1D555-B2AB-4FB7-8438-2AEDFBCA3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4168" y="2654180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6355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29">
                <a:moveTo>
                  <a:pt x="366039" y="341249"/>
                </a:moveTo>
                <a:lnTo>
                  <a:pt x="350405" y="341249"/>
                </a:lnTo>
                <a:lnTo>
                  <a:pt x="335859" y="341137"/>
                </a:lnTo>
                <a:lnTo>
                  <a:pt x="292103" y="338248"/>
                </a:lnTo>
                <a:lnTo>
                  <a:pt x="233813" y="327476"/>
                </a:lnTo>
                <a:lnTo>
                  <a:pt x="169779" y="306146"/>
                </a:lnTo>
                <a:lnTo>
                  <a:pt x="111386" y="274151"/>
                </a:lnTo>
                <a:lnTo>
                  <a:pt x="65095" y="231498"/>
                </a:lnTo>
                <a:lnTo>
                  <a:pt x="32221" y="178400"/>
                </a:lnTo>
                <a:lnTo>
                  <a:pt x="12177" y="120189"/>
                </a:lnTo>
                <a:lnTo>
                  <a:pt x="2641" y="67202"/>
                </a:lnTo>
                <a:lnTo>
                  <a:pt x="97" y="27438"/>
                </a:lnTo>
                <a:lnTo>
                  <a:pt x="0" y="14224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4168" y="2882780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873" y="565437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30">
                <a:moveTo>
                  <a:pt x="366039" y="0"/>
                </a:moveTo>
                <a:lnTo>
                  <a:pt x="350405" y="0"/>
                </a:lnTo>
                <a:lnTo>
                  <a:pt x="335859" y="110"/>
                </a:lnTo>
                <a:lnTo>
                  <a:pt x="292103" y="2995"/>
                </a:lnTo>
                <a:lnTo>
                  <a:pt x="233813" y="13766"/>
                </a:lnTo>
                <a:lnTo>
                  <a:pt x="169779" y="35097"/>
                </a:lnTo>
                <a:lnTo>
                  <a:pt x="111386" y="67086"/>
                </a:lnTo>
                <a:lnTo>
                  <a:pt x="65090" y="109748"/>
                </a:lnTo>
                <a:lnTo>
                  <a:pt x="32216" y="162846"/>
                </a:lnTo>
                <a:lnTo>
                  <a:pt x="12177" y="221048"/>
                </a:lnTo>
                <a:lnTo>
                  <a:pt x="2641" y="274034"/>
                </a:lnTo>
                <a:lnTo>
                  <a:pt x="97" y="313803"/>
                </a:lnTo>
                <a:lnTo>
                  <a:pt x="0" y="327025"/>
                </a:lnTo>
                <a:lnTo>
                  <a:pt x="0" y="3412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4168" y="3649263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37688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29">
                <a:moveTo>
                  <a:pt x="0" y="341249"/>
                </a:moveTo>
                <a:lnTo>
                  <a:pt x="15646" y="341249"/>
                </a:lnTo>
                <a:lnTo>
                  <a:pt x="30190" y="341137"/>
                </a:lnTo>
                <a:lnTo>
                  <a:pt x="73937" y="338248"/>
                </a:lnTo>
                <a:lnTo>
                  <a:pt x="132233" y="327476"/>
                </a:lnTo>
                <a:lnTo>
                  <a:pt x="196271" y="306146"/>
                </a:lnTo>
                <a:lnTo>
                  <a:pt x="254660" y="274151"/>
                </a:lnTo>
                <a:lnTo>
                  <a:pt x="300954" y="231498"/>
                </a:lnTo>
                <a:lnTo>
                  <a:pt x="333830" y="178400"/>
                </a:lnTo>
                <a:lnTo>
                  <a:pt x="353874" y="120189"/>
                </a:lnTo>
                <a:lnTo>
                  <a:pt x="363403" y="67202"/>
                </a:lnTo>
                <a:lnTo>
                  <a:pt x="365941" y="27438"/>
                </a:lnTo>
                <a:lnTo>
                  <a:pt x="366039" y="14224"/>
                </a:lnTo>
                <a:lnTo>
                  <a:pt x="3660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4168" y="3877863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7195" y="564496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30">
                <a:moveTo>
                  <a:pt x="0" y="0"/>
                </a:moveTo>
                <a:lnTo>
                  <a:pt x="15633" y="0"/>
                </a:lnTo>
                <a:lnTo>
                  <a:pt x="30177" y="110"/>
                </a:lnTo>
                <a:lnTo>
                  <a:pt x="73930" y="2995"/>
                </a:lnTo>
                <a:lnTo>
                  <a:pt x="132226" y="13766"/>
                </a:lnTo>
                <a:lnTo>
                  <a:pt x="196259" y="35097"/>
                </a:lnTo>
                <a:lnTo>
                  <a:pt x="254652" y="67086"/>
                </a:lnTo>
                <a:lnTo>
                  <a:pt x="300943" y="109748"/>
                </a:lnTo>
                <a:lnTo>
                  <a:pt x="333817" y="162846"/>
                </a:lnTo>
                <a:lnTo>
                  <a:pt x="353861" y="221048"/>
                </a:lnTo>
                <a:lnTo>
                  <a:pt x="363397" y="274034"/>
                </a:lnTo>
                <a:lnTo>
                  <a:pt x="365941" y="313803"/>
                </a:lnTo>
                <a:lnTo>
                  <a:pt x="366039" y="327024"/>
                </a:lnTo>
                <a:lnTo>
                  <a:pt x="366039" y="341248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4168" y="4641655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7873" y="564810"/>
            <a:ext cx="7117976" cy="0"/>
          </a:xfrm>
          <a:custGeom>
            <a:avLst/>
            <a:gdLst/>
            <a:ahLst/>
            <a:cxnLst/>
            <a:rect l="l" t="t" r="r" b="b"/>
            <a:pathLst>
              <a:path w="8067040">
                <a:moveTo>
                  <a:pt x="0" y="0"/>
                </a:moveTo>
                <a:lnTo>
                  <a:pt x="80666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4168" y="4872945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6007" y="865508"/>
            <a:ext cx="0" cy="5029200"/>
          </a:xfrm>
          <a:custGeom>
            <a:avLst/>
            <a:gdLst/>
            <a:ahLst/>
            <a:cxnLst/>
            <a:rect l="l" t="t" r="r" b="b"/>
            <a:pathLst>
              <a:path h="5699759">
                <a:moveTo>
                  <a:pt x="0" y="5699226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4168" y="5101545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2446" y="6196024"/>
            <a:ext cx="6726331" cy="0"/>
          </a:xfrm>
          <a:custGeom>
            <a:avLst/>
            <a:gdLst/>
            <a:ahLst/>
            <a:cxnLst/>
            <a:rect l="l" t="t" r="r" b="b"/>
            <a:pathLst>
              <a:path w="7623175">
                <a:moveTo>
                  <a:pt x="762269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12566" y="6269692"/>
            <a:ext cx="0" cy="119343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08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55560" y="6266553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38394" y="6260277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29809" y="6254002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29820" y="6247727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29811" y="6241451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29809" y="6235188"/>
            <a:ext cx="144556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36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12654" y="6228912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04069" y="6222638"/>
            <a:ext cx="154641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0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92538" y="6266542"/>
            <a:ext cx="163046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759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23902" y="6391386"/>
            <a:ext cx="393326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350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12358" y="6391386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20943" y="6266542"/>
            <a:ext cx="172010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47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88335" y="6266542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84052" y="6263406"/>
            <a:ext cx="0" cy="130549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91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88335" y="6391386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46682" y="6241446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719" y="0"/>
                </a:lnTo>
              </a:path>
            </a:pathLst>
          </a:custGeom>
          <a:ln w="4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88335" y="6260267"/>
            <a:ext cx="58831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1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96918" y="6254002"/>
            <a:ext cx="49866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4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03786" y="624772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12358" y="624145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20942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429526" y="622890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38098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95498" y="624458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98161" y="624145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06746" y="6219489"/>
            <a:ext cx="17369" cy="12886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0" y="14224"/>
                </a:moveTo>
                <a:lnTo>
                  <a:pt x="19443" y="14224"/>
                </a:lnTo>
                <a:lnTo>
                  <a:pt x="19443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23903" y="622262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06746" y="6232039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90">
                <a:moveTo>
                  <a:pt x="0" y="21335"/>
                </a:moveTo>
                <a:lnTo>
                  <a:pt x="19443" y="21335"/>
                </a:lnTo>
                <a:lnTo>
                  <a:pt x="1944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23902" y="6247727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410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532474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98161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506733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06733" y="6188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515318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58213" y="6206949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566797" y="6194398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81006" y="6178710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98161" y="616302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63839" y="617243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446682" y="616617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72421" y="6150483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80994" y="6137932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446683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55254" y="614734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438098" y="614420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433806" y="6075192"/>
            <a:ext cx="0" cy="56590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0"/>
                </a:moveTo>
                <a:lnTo>
                  <a:pt x="0" y="63995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38098" y="60689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446681" y="60601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55266" y="6054493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472423" y="6048218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498161" y="605700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506733" y="60814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515331" y="6103429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523901" y="611284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532473" y="611597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541057" y="613165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549640" y="614420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62505" y="6156758"/>
            <a:ext cx="0" cy="3810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5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566797" y="6178710"/>
            <a:ext cx="60512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072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618277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618277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626861" y="6191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626861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635446" y="614420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549641" y="613479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549641" y="6141070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558225" y="6144207"/>
            <a:ext cx="77321" cy="12886"/>
          </a:xfrm>
          <a:custGeom>
            <a:avLst/>
            <a:gdLst/>
            <a:ahLst/>
            <a:cxnLst/>
            <a:rect l="l" t="t" r="r" b="b"/>
            <a:pathLst>
              <a:path w="87629" h="14604">
                <a:moveTo>
                  <a:pt x="0" y="14224"/>
                </a:moveTo>
                <a:lnTo>
                  <a:pt x="87515" y="14224"/>
                </a:lnTo>
                <a:lnTo>
                  <a:pt x="87515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566797" y="6156758"/>
            <a:ext cx="60512" cy="19050"/>
          </a:xfrm>
          <a:custGeom>
            <a:avLst/>
            <a:gdLst/>
            <a:ahLst/>
            <a:cxnLst/>
            <a:rect l="l" t="t" r="r" b="b"/>
            <a:pathLst>
              <a:path w="68579" h="21590">
                <a:moveTo>
                  <a:pt x="0" y="21335"/>
                </a:moveTo>
                <a:lnTo>
                  <a:pt x="68072" y="21335"/>
                </a:lnTo>
                <a:lnTo>
                  <a:pt x="68072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626861" y="6219489"/>
            <a:ext cx="8965" cy="19050"/>
          </a:xfrm>
          <a:custGeom>
            <a:avLst/>
            <a:gdLst/>
            <a:ahLst/>
            <a:cxnLst/>
            <a:rect l="l" t="t" r="r" b="b"/>
            <a:pathLst>
              <a:path w="10159" h="21590">
                <a:moveTo>
                  <a:pt x="0" y="21335"/>
                </a:moveTo>
                <a:lnTo>
                  <a:pt x="9728" y="21335"/>
                </a:lnTo>
                <a:lnTo>
                  <a:pt x="972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35433" y="6238315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44030" y="6244590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86926" y="624772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686926" y="623517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6697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669757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35446" y="622262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635446" y="6232039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61173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669770" y="621008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678341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669757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678341" y="617557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678341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686913" y="615675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686913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695497" y="6153632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72982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746989" y="6166171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789874" y="617244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824197" y="617872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849937" y="618499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58522" y="6169309"/>
            <a:ext cx="7284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72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849937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83278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815626" y="615363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789885" y="614735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9772729" y="614108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755562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738406" y="612853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712666" y="612225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695510" y="6115980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686913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9678341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68692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704080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71266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9721237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712653" y="608147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704080" y="607206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695497" y="607833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86913" y="608461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678341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669757" y="609716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661173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656893" y="6100303"/>
            <a:ext cx="0" cy="31376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547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644017" y="611911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686913" y="6122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678341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686926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69549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9541057" y="6103440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9532486" y="6097165"/>
            <a:ext cx="120463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1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41059" y="6090889"/>
            <a:ext cx="103093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6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549641" y="608461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558226" y="6078339"/>
            <a:ext cx="68916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566798" y="607206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575381" y="6065800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9549642" y="611599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575380" y="6119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592550" y="611911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618277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961827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06413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63" name="Content Placeholder 1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160"/>
          <p:cNvSpPr txBox="1">
            <a:spLocks noGrp="1"/>
          </p:cNvSpPr>
          <p:nvPr>
            <p:ph type="dt" sz="half" idx="10"/>
          </p:nvPr>
        </p:nvSpPr>
        <p:spPr>
          <a:xfrm>
            <a:off x="2152650" y="6362198"/>
            <a:ext cx="2057400" cy="3534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44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(c)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D. Gajski,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Vahid, Sanjiv Narayan,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</a:p>
        </p:txBody>
      </p:sp>
      <p:sp>
        <p:nvSpPr>
          <p:cNvPr id="162" name="object 162"/>
          <p:cNvSpPr txBox="1">
            <a:spLocks noGrp="1"/>
          </p:cNvSpPr>
          <p:nvPr>
            <p:ph type="ftr" sz="quarter" idx="11"/>
          </p:nvPr>
        </p:nvSpPr>
        <p:spPr>
          <a:xfrm>
            <a:off x="4552950" y="6472805"/>
            <a:ext cx="3086100" cy="1322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57"/>
              </a:lnSpc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Irvine</a:t>
            </a:r>
          </a:p>
        </p:txBody>
      </p:sp>
      <p:sp>
        <p:nvSpPr>
          <p:cNvPr id="159" name="object 159"/>
          <p:cNvSpPr txBox="1"/>
          <p:nvPr/>
        </p:nvSpPr>
        <p:spPr>
          <a:xfrm>
            <a:off x="2458794" y="6186473"/>
            <a:ext cx="106904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71"/>
              </a:lnSpc>
            </a:pPr>
            <a:r>
              <a:rPr sz="176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655134" y="6243991"/>
            <a:ext cx="62080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68"/>
              </a:lnSpc>
            </a:pPr>
            <a:fld id="{81D60167-4931-47E6-BA6A-407CBD079E47}" type="slidenum"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2413">
                <a:lnSpc>
                  <a:spcPts val="1068"/>
                </a:lnSpc>
              </a:pPr>
              <a:t>2</a:t>
            </a:fld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971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  <a:endParaRPr sz="9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579820" y="2282414"/>
            <a:ext cx="126010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765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082738" y="2544632"/>
            <a:ext cx="65139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number and type of components</a:t>
            </a:r>
            <a:r>
              <a:rPr sz="15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component size for a speci c technology (FSMD, gate arrays</a:t>
            </a:r>
            <a:r>
              <a:rPr sz="15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579818" y="3277498"/>
            <a:ext cx="712357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implemented as a FSMD ( nite state machine with</a:t>
            </a:r>
            <a:r>
              <a:rPr sz="1765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datapath)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082739" y="3539716"/>
            <a:ext cx="581417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 components: registers, functional units, multiplexers/buses  Control unit: state </a:t>
            </a:r>
            <a:r>
              <a:rPr sz="15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register,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logic, next-state</a:t>
            </a:r>
            <a:r>
              <a:rPr sz="1500" spc="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579818" y="4269890"/>
            <a:ext cx="172122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765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082739" y="4532108"/>
            <a:ext cx="348446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766523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 component</a:t>
            </a:r>
            <a:r>
              <a:rPr sz="15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 Control unit</a:t>
            </a:r>
            <a:r>
              <a:rPr sz="15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area for a custom</a:t>
            </a:r>
            <a:r>
              <a:rPr sz="15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874" y="3996197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6355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29">
                <a:moveTo>
                  <a:pt x="366039" y="341249"/>
                </a:moveTo>
                <a:lnTo>
                  <a:pt x="350405" y="341249"/>
                </a:lnTo>
                <a:lnTo>
                  <a:pt x="335859" y="341137"/>
                </a:lnTo>
                <a:lnTo>
                  <a:pt x="292103" y="338248"/>
                </a:lnTo>
                <a:lnTo>
                  <a:pt x="233813" y="327476"/>
                </a:lnTo>
                <a:lnTo>
                  <a:pt x="169779" y="306146"/>
                </a:lnTo>
                <a:lnTo>
                  <a:pt x="111386" y="274151"/>
                </a:lnTo>
                <a:lnTo>
                  <a:pt x="65095" y="231498"/>
                </a:lnTo>
                <a:lnTo>
                  <a:pt x="32221" y="178400"/>
                </a:lnTo>
                <a:lnTo>
                  <a:pt x="12177" y="120189"/>
                </a:lnTo>
                <a:lnTo>
                  <a:pt x="2641" y="67202"/>
                </a:lnTo>
                <a:lnTo>
                  <a:pt x="97" y="27438"/>
                </a:lnTo>
                <a:lnTo>
                  <a:pt x="0" y="14224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5874" y="4224797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873" y="565437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30">
                <a:moveTo>
                  <a:pt x="366039" y="0"/>
                </a:moveTo>
                <a:lnTo>
                  <a:pt x="350405" y="0"/>
                </a:lnTo>
                <a:lnTo>
                  <a:pt x="335859" y="110"/>
                </a:lnTo>
                <a:lnTo>
                  <a:pt x="292103" y="2995"/>
                </a:lnTo>
                <a:lnTo>
                  <a:pt x="233813" y="13766"/>
                </a:lnTo>
                <a:lnTo>
                  <a:pt x="169779" y="35097"/>
                </a:lnTo>
                <a:lnTo>
                  <a:pt x="111386" y="67086"/>
                </a:lnTo>
                <a:lnTo>
                  <a:pt x="65090" y="109748"/>
                </a:lnTo>
                <a:lnTo>
                  <a:pt x="32216" y="162846"/>
                </a:lnTo>
                <a:lnTo>
                  <a:pt x="12177" y="221048"/>
                </a:lnTo>
                <a:lnTo>
                  <a:pt x="2641" y="274034"/>
                </a:lnTo>
                <a:lnTo>
                  <a:pt x="97" y="313803"/>
                </a:lnTo>
                <a:lnTo>
                  <a:pt x="0" y="327025"/>
                </a:lnTo>
                <a:lnTo>
                  <a:pt x="0" y="3412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874" y="4991279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37688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29">
                <a:moveTo>
                  <a:pt x="0" y="341249"/>
                </a:moveTo>
                <a:lnTo>
                  <a:pt x="15646" y="341249"/>
                </a:lnTo>
                <a:lnTo>
                  <a:pt x="30190" y="341137"/>
                </a:lnTo>
                <a:lnTo>
                  <a:pt x="73937" y="338248"/>
                </a:lnTo>
                <a:lnTo>
                  <a:pt x="132233" y="327476"/>
                </a:lnTo>
                <a:lnTo>
                  <a:pt x="196271" y="306146"/>
                </a:lnTo>
                <a:lnTo>
                  <a:pt x="254660" y="274151"/>
                </a:lnTo>
                <a:lnTo>
                  <a:pt x="300954" y="231498"/>
                </a:lnTo>
                <a:lnTo>
                  <a:pt x="333830" y="178400"/>
                </a:lnTo>
                <a:lnTo>
                  <a:pt x="353874" y="120189"/>
                </a:lnTo>
                <a:lnTo>
                  <a:pt x="363403" y="67202"/>
                </a:lnTo>
                <a:lnTo>
                  <a:pt x="365941" y="27438"/>
                </a:lnTo>
                <a:lnTo>
                  <a:pt x="366039" y="14224"/>
                </a:lnTo>
                <a:lnTo>
                  <a:pt x="3660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74" y="5219879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7195" y="564496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30">
                <a:moveTo>
                  <a:pt x="0" y="0"/>
                </a:moveTo>
                <a:lnTo>
                  <a:pt x="15633" y="0"/>
                </a:lnTo>
                <a:lnTo>
                  <a:pt x="30177" y="110"/>
                </a:lnTo>
                <a:lnTo>
                  <a:pt x="73930" y="2995"/>
                </a:lnTo>
                <a:lnTo>
                  <a:pt x="132226" y="13766"/>
                </a:lnTo>
                <a:lnTo>
                  <a:pt x="196259" y="35097"/>
                </a:lnTo>
                <a:lnTo>
                  <a:pt x="254652" y="67086"/>
                </a:lnTo>
                <a:lnTo>
                  <a:pt x="300943" y="109748"/>
                </a:lnTo>
                <a:lnTo>
                  <a:pt x="333817" y="162846"/>
                </a:lnTo>
                <a:lnTo>
                  <a:pt x="353861" y="221048"/>
                </a:lnTo>
                <a:lnTo>
                  <a:pt x="363397" y="274034"/>
                </a:lnTo>
                <a:lnTo>
                  <a:pt x="365941" y="313803"/>
                </a:lnTo>
                <a:lnTo>
                  <a:pt x="366039" y="327024"/>
                </a:lnTo>
                <a:lnTo>
                  <a:pt x="366039" y="341248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5874" y="5448479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7873" y="564810"/>
            <a:ext cx="7117976" cy="0"/>
          </a:xfrm>
          <a:custGeom>
            <a:avLst/>
            <a:gdLst/>
            <a:ahLst/>
            <a:cxnLst/>
            <a:rect l="l" t="t" r="r" b="b"/>
            <a:pathLst>
              <a:path w="8067040">
                <a:moveTo>
                  <a:pt x="0" y="0"/>
                </a:moveTo>
                <a:lnTo>
                  <a:pt x="80666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6007" y="865508"/>
            <a:ext cx="0" cy="5029200"/>
          </a:xfrm>
          <a:custGeom>
            <a:avLst/>
            <a:gdLst/>
            <a:ahLst/>
            <a:cxnLst/>
            <a:rect l="l" t="t" r="r" b="b"/>
            <a:pathLst>
              <a:path h="5699759">
                <a:moveTo>
                  <a:pt x="0" y="5699226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22446" y="6196024"/>
            <a:ext cx="6726331" cy="0"/>
          </a:xfrm>
          <a:custGeom>
            <a:avLst/>
            <a:gdLst/>
            <a:ahLst/>
            <a:cxnLst/>
            <a:rect l="l" t="t" r="r" b="b"/>
            <a:pathLst>
              <a:path w="7623175">
                <a:moveTo>
                  <a:pt x="762269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12566" y="6269692"/>
            <a:ext cx="0" cy="119343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08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55560" y="6266553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38394" y="6260277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29809" y="6254002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29820" y="6247727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29811" y="6241451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29809" y="6235188"/>
            <a:ext cx="144556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36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12654" y="6228912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04069" y="6222638"/>
            <a:ext cx="154641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0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92538" y="6266542"/>
            <a:ext cx="163046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759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523902" y="6391386"/>
            <a:ext cx="393326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350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12358" y="6391386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420943" y="6266542"/>
            <a:ext cx="172010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47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88335" y="6266542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84052" y="6263406"/>
            <a:ext cx="0" cy="130549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91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88335" y="6391386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46682" y="6241446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719" y="0"/>
                </a:lnTo>
              </a:path>
            </a:pathLst>
          </a:custGeom>
          <a:ln w="4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88335" y="6260267"/>
            <a:ext cx="58831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1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96918" y="6254002"/>
            <a:ext cx="49866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4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03786" y="624772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12358" y="624145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20942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29526" y="622890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38098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95498" y="624458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98161" y="624145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06746" y="6219489"/>
            <a:ext cx="17369" cy="12886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0" y="14224"/>
                </a:moveTo>
                <a:lnTo>
                  <a:pt x="19443" y="14224"/>
                </a:lnTo>
                <a:lnTo>
                  <a:pt x="19443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23903" y="622262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06746" y="6232039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90">
                <a:moveTo>
                  <a:pt x="0" y="21335"/>
                </a:moveTo>
                <a:lnTo>
                  <a:pt x="19443" y="21335"/>
                </a:lnTo>
                <a:lnTo>
                  <a:pt x="1944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23902" y="6247727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410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32474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498161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506733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06733" y="6188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515318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58213" y="6206949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566797" y="6194398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481006" y="6178710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98161" y="616302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63839" y="617243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46682" y="616617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72421" y="6150483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480994" y="6137932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46683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55254" y="614734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438098" y="614420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33806" y="6075192"/>
            <a:ext cx="0" cy="56590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0"/>
                </a:moveTo>
                <a:lnTo>
                  <a:pt x="0" y="63995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438098" y="60689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446681" y="60601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55266" y="6054493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472423" y="6048218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98161" y="605700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06733" y="60814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15331" y="6103429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523901" y="611284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532473" y="611597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541057" y="613165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549640" y="614420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562505" y="6156758"/>
            <a:ext cx="0" cy="3810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5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566797" y="6178710"/>
            <a:ext cx="60512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072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618277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618277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626861" y="6191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626861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635446" y="614420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549641" y="613479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549641" y="6141070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558225" y="6144207"/>
            <a:ext cx="77321" cy="12886"/>
          </a:xfrm>
          <a:custGeom>
            <a:avLst/>
            <a:gdLst/>
            <a:ahLst/>
            <a:cxnLst/>
            <a:rect l="l" t="t" r="r" b="b"/>
            <a:pathLst>
              <a:path w="87629" h="14604">
                <a:moveTo>
                  <a:pt x="0" y="14224"/>
                </a:moveTo>
                <a:lnTo>
                  <a:pt x="87515" y="14224"/>
                </a:lnTo>
                <a:lnTo>
                  <a:pt x="87515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566797" y="6156758"/>
            <a:ext cx="60512" cy="19050"/>
          </a:xfrm>
          <a:custGeom>
            <a:avLst/>
            <a:gdLst/>
            <a:ahLst/>
            <a:cxnLst/>
            <a:rect l="l" t="t" r="r" b="b"/>
            <a:pathLst>
              <a:path w="68579" h="21590">
                <a:moveTo>
                  <a:pt x="0" y="21335"/>
                </a:moveTo>
                <a:lnTo>
                  <a:pt x="68072" y="21335"/>
                </a:lnTo>
                <a:lnTo>
                  <a:pt x="68072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626861" y="6219489"/>
            <a:ext cx="8965" cy="19050"/>
          </a:xfrm>
          <a:custGeom>
            <a:avLst/>
            <a:gdLst/>
            <a:ahLst/>
            <a:cxnLst/>
            <a:rect l="l" t="t" r="r" b="b"/>
            <a:pathLst>
              <a:path w="10159" h="21590">
                <a:moveTo>
                  <a:pt x="0" y="21335"/>
                </a:moveTo>
                <a:lnTo>
                  <a:pt x="9728" y="21335"/>
                </a:lnTo>
                <a:lnTo>
                  <a:pt x="972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635433" y="6238315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644030" y="6244590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86926" y="624772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86926" y="623517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697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669757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635446" y="622262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635446" y="6232039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61173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669770" y="621008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78341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669757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678341" y="617557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678341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686913" y="615675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686913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695497" y="6153632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72982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746989" y="6166171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789874" y="617244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824197" y="617872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849937" y="618499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858522" y="6169309"/>
            <a:ext cx="7284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72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849937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3278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815626" y="615363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789885" y="614735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772729" y="614108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755562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9738406" y="612853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712666" y="612225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695510" y="6115980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686913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678341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68692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9704080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71266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721237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712653" y="608147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9704080" y="607206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695497" y="607833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686913" y="608461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678341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69757" y="609716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661173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656893" y="6100303"/>
            <a:ext cx="0" cy="31376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547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644017" y="611911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686913" y="6122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678341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686926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69549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541057" y="6103440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532486" y="6097165"/>
            <a:ext cx="120463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1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9541059" y="6090889"/>
            <a:ext cx="103093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6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9549641" y="608461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58226" y="6078339"/>
            <a:ext cx="68916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566798" y="607206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575381" y="6065800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549642" y="611599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575380" y="6119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9592550" y="611911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618277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61827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12541"/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Clique-partitioning</a:t>
            </a:r>
          </a:p>
        </p:txBody>
      </p:sp>
      <p:sp>
        <p:nvSpPr>
          <p:cNvPr id="160" name="Content Placeholder 1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 txBox="1">
            <a:spLocks noGrp="1"/>
          </p:cNvSpPr>
          <p:nvPr>
            <p:ph type="dt" sz="half" idx="10"/>
          </p:nvPr>
        </p:nvSpPr>
        <p:spPr>
          <a:xfrm>
            <a:off x="2152650" y="6362198"/>
            <a:ext cx="2057400" cy="3534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44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(c)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D. Gajski,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Vahid, Sanjiv Narayan,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</a:p>
        </p:txBody>
      </p:sp>
      <p:sp>
        <p:nvSpPr>
          <p:cNvPr id="159" name="object 159"/>
          <p:cNvSpPr txBox="1">
            <a:spLocks noGrp="1"/>
          </p:cNvSpPr>
          <p:nvPr>
            <p:ph type="ftr" sz="quarter" idx="11"/>
          </p:nvPr>
        </p:nvSpPr>
        <p:spPr>
          <a:xfrm>
            <a:off x="4552950" y="6472805"/>
            <a:ext cx="3086100" cy="1322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57"/>
              </a:lnSpc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Irvine</a:t>
            </a:r>
          </a:p>
        </p:txBody>
      </p:sp>
      <p:sp>
        <p:nvSpPr>
          <p:cNvPr id="156" name="object 156"/>
          <p:cNvSpPr txBox="1"/>
          <p:nvPr/>
        </p:nvSpPr>
        <p:spPr>
          <a:xfrm>
            <a:off x="2458794" y="6186473"/>
            <a:ext cx="106904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71"/>
              </a:lnSpc>
            </a:pPr>
            <a:r>
              <a:rPr sz="176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655134" y="6243991"/>
            <a:ext cx="62080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68"/>
              </a:lnSpc>
            </a:pPr>
            <a:fld id="{81D60167-4931-47E6-BA6A-407CBD079E47}" type="slidenum"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2413">
                <a:lnSpc>
                  <a:spcPts val="1068"/>
                </a:lnSpc>
              </a:pPr>
              <a:t>3</a:t>
            </a:fld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971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  <a:endParaRPr sz="9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781525" y="1994648"/>
            <a:ext cx="6766111" cy="1373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for determining datapath</a:t>
            </a:r>
            <a:r>
              <a:rPr sz="1765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135"/>
              </a:spcBef>
            </a:pPr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2" i="1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32" i="1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9" i="1" spc="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9" i="1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9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32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sz="1632" i="1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2" i="1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9" i="1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765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65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graph,</a:t>
            </a:r>
            <a:r>
              <a:rPr sz="176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2" i="1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765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65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2" i="1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765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765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65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65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171"/>
              </a:spcBef>
            </a:pPr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is a complete subgraph of</a:t>
            </a:r>
            <a:r>
              <a:rPr sz="1765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2" i="1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163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81524" y="3624432"/>
            <a:ext cx="201481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Clique-partitioning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281756" y="3886649"/>
            <a:ext cx="444257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vertices into a minimal number of cliques  each vertex in exactly one</a:t>
            </a:r>
            <a:r>
              <a:rPr sz="15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781525" y="4619513"/>
            <a:ext cx="6451787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heuristic: maximum number of common neighbors</a:t>
            </a:r>
            <a:r>
              <a:rPr sz="1765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[CS86]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281756" y="4881732"/>
            <a:ext cx="585115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5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maximum number of common neighbors are merged  Edges to two nodes replaced by edges to merged</a:t>
            </a:r>
            <a:r>
              <a:rPr sz="1500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/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repeated till no more nodes can be</a:t>
            </a:r>
            <a:r>
              <a:rPr sz="15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355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29">
                <a:moveTo>
                  <a:pt x="366039" y="341249"/>
                </a:moveTo>
                <a:lnTo>
                  <a:pt x="350405" y="341249"/>
                </a:lnTo>
                <a:lnTo>
                  <a:pt x="335859" y="341137"/>
                </a:lnTo>
                <a:lnTo>
                  <a:pt x="292103" y="338248"/>
                </a:lnTo>
                <a:lnTo>
                  <a:pt x="233813" y="327476"/>
                </a:lnTo>
                <a:lnTo>
                  <a:pt x="169779" y="306146"/>
                </a:lnTo>
                <a:lnTo>
                  <a:pt x="111386" y="274151"/>
                </a:lnTo>
                <a:lnTo>
                  <a:pt x="65095" y="231498"/>
                </a:lnTo>
                <a:lnTo>
                  <a:pt x="32221" y="178400"/>
                </a:lnTo>
                <a:lnTo>
                  <a:pt x="12177" y="120189"/>
                </a:lnTo>
                <a:lnTo>
                  <a:pt x="2641" y="67202"/>
                </a:lnTo>
                <a:lnTo>
                  <a:pt x="97" y="27438"/>
                </a:lnTo>
                <a:lnTo>
                  <a:pt x="0" y="14224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5873" y="565437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30">
                <a:moveTo>
                  <a:pt x="366039" y="0"/>
                </a:moveTo>
                <a:lnTo>
                  <a:pt x="350405" y="0"/>
                </a:lnTo>
                <a:lnTo>
                  <a:pt x="335859" y="110"/>
                </a:lnTo>
                <a:lnTo>
                  <a:pt x="292103" y="2995"/>
                </a:lnTo>
                <a:lnTo>
                  <a:pt x="233813" y="13766"/>
                </a:lnTo>
                <a:lnTo>
                  <a:pt x="169779" y="35097"/>
                </a:lnTo>
                <a:lnTo>
                  <a:pt x="111386" y="67086"/>
                </a:lnTo>
                <a:lnTo>
                  <a:pt x="65090" y="109748"/>
                </a:lnTo>
                <a:lnTo>
                  <a:pt x="32216" y="162846"/>
                </a:lnTo>
                <a:lnTo>
                  <a:pt x="12177" y="221048"/>
                </a:lnTo>
                <a:lnTo>
                  <a:pt x="2641" y="274034"/>
                </a:lnTo>
                <a:lnTo>
                  <a:pt x="97" y="313803"/>
                </a:lnTo>
                <a:lnTo>
                  <a:pt x="0" y="327025"/>
                </a:lnTo>
                <a:lnTo>
                  <a:pt x="0" y="3412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37688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29">
                <a:moveTo>
                  <a:pt x="0" y="341249"/>
                </a:moveTo>
                <a:lnTo>
                  <a:pt x="15646" y="341249"/>
                </a:lnTo>
                <a:lnTo>
                  <a:pt x="30190" y="341137"/>
                </a:lnTo>
                <a:lnTo>
                  <a:pt x="73937" y="338248"/>
                </a:lnTo>
                <a:lnTo>
                  <a:pt x="132233" y="327476"/>
                </a:lnTo>
                <a:lnTo>
                  <a:pt x="196271" y="306146"/>
                </a:lnTo>
                <a:lnTo>
                  <a:pt x="254660" y="274151"/>
                </a:lnTo>
                <a:lnTo>
                  <a:pt x="300954" y="231498"/>
                </a:lnTo>
                <a:lnTo>
                  <a:pt x="333830" y="178400"/>
                </a:lnTo>
                <a:lnTo>
                  <a:pt x="353874" y="120189"/>
                </a:lnTo>
                <a:lnTo>
                  <a:pt x="363403" y="67202"/>
                </a:lnTo>
                <a:lnTo>
                  <a:pt x="365941" y="27438"/>
                </a:lnTo>
                <a:lnTo>
                  <a:pt x="366039" y="14224"/>
                </a:lnTo>
                <a:lnTo>
                  <a:pt x="3660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7195" y="564496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30">
                <a:moveTo>
                  <a:pt x="0" y="0"/>
                </a:moveTo>
                <a:lnTo>
                  <a:pt x="15633" y="0"/>
                </a:lnTo>
                <a:lnTo>
                  <a:pt x="30177" y="110"/>
                </a:lnTo>
                <a:lnTo>
                  <a:pt x="73930" y="2995"/>
                </a:lnTo>
                <a:lnTo>
                  <a:pt x="132226" y="13766"/>
                </a:lnTo>
                <a:lnTo>
                  <a:pt x="196259" y="35097"/>
                </a:lnTo>
                <a:lnTo>
                  <a:pt x="254652" y="67086"/>
                </a:lnTo>
                <a:lnTo>
                  <a:pt x="300943" y="109748"/>
                </a:lnTo>
                <a:lnTo>
                  <a:pt x="333817" y="162846"/>
                </a:lnTo>
                <a:lnTo>
                  <a:pt x="353861" y="221048"/>
                </a:lnTo>
                <a:lnTo>
                  <a:pt x="363397" y="274034"/>
                </a:lnTo>
                <a:lnTo>
                  <a:pt x="365941" y="313803"/>
                </a:lnTo>
                <a:lnTo>
                  <a:pt x="366039" y="327024"/>
                </a:lnTo>
                <a:lnTo>
                  <a:pt x="366039" y="341248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7873" y="564810"/>
            <a:ext cx="7117976" cy="0"/>
          </a:xfrm>
          <a:custGeom>
            <a:avLst/>
            <a:gdLst/>
            <a:ahLst/>
            <a:cxnLst/>
            <a:rect l="l" t="t" r="r" b="b"/>
            <a:pathLst>
              <a:path w="8067040">
                <a:moveTo>
                  <a:pt x="0" y="0"/>
                </a:moveTo>
                <a:lnTo>
                  <a:pt x="80666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6007" y="865508"/>
            <a:ext cx="0" cy="5029200"/>
          </a:xfrm>
          <a:custGeom>
            <a:avLst/>
            <a:gdLst/>
            <a:ahLst/>
            <a:cxnLst/>
            <a:rect l="l" t="t" r="r" b="b"/>
            <a:pathLst>
              <a:path h="5699759">
                <a:moveTo>
                  <a:pt x="0" y="5699226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2446" y="6196024"/>
            <a:ext cx="6726331" cy="0"/>
          </a:xfrm>
          <a:custGeom>
            <a:avLst/>
            <a:gdLst/>
            <a:ahLst/>
            <a:cxnLst/>
            <a:rect l="l" t="t" r="r" b="b"/>
            <a:pathLst>
              <a:path w="7623175">
                <a:moveTo>
                  <a:pt x="762269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12566" y="6269692"/>
            <a:ext cx="0" cy="119343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08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55560" y="6266553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38394" y="6260277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29809" y="6254002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29820" y="6247727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29811" y="6241451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29809" y="6235188"/>
            <a:ext cx="144556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36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12654" y="6228912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04069" y="6222638"/>
            <a:ext cx="154641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0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92538" y="6266542"/>
            <a:ext cx="163046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759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23902" y="6391386"/>
            <a:ext cx="393326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350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12358" y="6391386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20943" y="6266542"/>
            <a:ext cx="172010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47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88335" y="6266542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384052" y="6263406"/>
            <a:ext cx="0" cy="130549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91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8335" y="6391386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46682" y="6241446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719" y="0"/>
                </a:lnTo>
              </a:path>
            </a:pathLst>
          </a:custGeom>
          <a:ln w="4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88335" y="6260267"/>
            <a:ext cx="58831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1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96918" y="6254002"/>
            <a:ext cx="49866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4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03786" y="624772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412358" y="624145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20942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29526" y="622890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38098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695498" y="624458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98161" y="624145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06746" y="6219489"/>
            <a:ext cx="17369" cy="12886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0" y="14224"/>
                </a:moveTo>
                <a:lnTo>
                  <a:pt x="19443" y="14224"/>
                </a:lnTo>
                <a:lnTo>
                  <a:pt x="19443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23903" y="622262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06746" y="6232039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90">
                <a:moveTo>
                  <a:pt x="0" y="21335"/>
                </a:moveTo>
                <a:lnTo>
                  <a:pt x="19443" y="21335"/>
                </a:lnTo>
                <a:lnTo>
                  <a:pt x="1944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523902" y="6247727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410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32474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98161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06733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06733" y="6188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15318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58213" y="6206949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66797" y="6194398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81006" y="6178710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98161" y="616302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463839" y="617243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446682" y="616617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2421" y="6150483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480994" y="6137932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46683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55254" y="614734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38098" y="614420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33806" y="6075192"/>
            <a:ext cx="0" cy="56590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0"/>
                </a:moveTo>
                <a:lnTo>
                  <a:pt x="0" y="63995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438098" y="60689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46681" y="60601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55266" y="6054493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472423" y="6048218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98161" y="605700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506733" y="60814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515331" y="6103429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523901" y="611284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532473" y="611597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541057" y="613165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49640" y="614420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62505" y="6156758"/>
            <a:ext cx="0" cy="3810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5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566797" y="6178710"/>
            <a:ext cx="60512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072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618277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618277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626861" y="6191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626861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35446" y="614420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49641" y="613479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549641" y="6141070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558225" y="6144207"/>
            <a:ext cx="77321" cy="12886"/>
          </a:xfrm>
          <a:custGeom>
            <a:avLst/>
            <a:gdLst/>
            <a:ahLst/>
            <a:cxnLst/>
            <a:rect l="l" t="t" r="r" b="b"/>
            <a:pathLst>
              <a:path w="87629" h="14604">
                <a:moveTo>
                  <a:pt x="0" y="14224"/>
                </a:moveTo>
                <a:lnTo>
                  <a:pt x="87515" y="14224"/>
                </a:lnTo>
                <a:lnTo>
                  <a:pt x="87515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566797" y="6156758"/>
            <a:ext cx="60512" cy="19050"/>
          </a:xfrm>
          <a:custGeom>
            <a:avLst/>
            <a:gdLst/>
            <a:ahLst/>
            <a:cxnLst/>
            <a:rect l="l" t="t" r="r" b="b"/>
            <a:pathLst>
              <a:path w="68579" h="21590">
                <a:moveTo>
                  <a:pt x="0" y="21335"/>
                </a:moveTo>
                <a:lnTo>
                  <a:pt x="68072" y="21335"/>
                </a:lnTo>
                <a:lnTo>
                  <a:pt x="68072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626861" y="6219489"/>
            <a:ext cx="8965" cy="19050"/>
          </a:xfrm>
          <a:custGeom>
            <a:avLst/>
            <a:gdLst/>
            <a:ahLst/>
            <a:cxnLst/>
            <a:rect l="l" t="t" r="r" b="b"/>
            <a:pathLst>
              <a:path w="10159" h="21590">
                <a:moveTo>
                  <a:pt x="0" y="21335"/>
                </a:moveTo>
                <a:lnTo>
                  <a:pt x="9728" y="21335"/>
                </a:lnTo>
                <a:lnTo>
                  <a:pt x="972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635433" y="6238315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644030" y="6244590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686926" y="624772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86926" y="623517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6697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669757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635446" y="622262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35446" y="6232039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61173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69770" y="621008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678341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669757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678341" y="617557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78341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686913" y="615675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86913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695497" y="6153632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72982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746989" y="6166171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789874" y="617244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824197" y="617872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849937" y="618499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858522" y="6169309"/>
            <a:ext cx="7284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72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849937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83278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815626" y="615363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789885" y="614735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772729" y="614108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755562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738406" y="612853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712666" y="612225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695510" y="6115980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686913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678341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968692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704080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71266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721237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712653" y="608147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704080" y="607206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9695497" y="607833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686913" y="608461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678341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669757" y="609716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9661173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656893" y="6100303"/>
            <a:ext cx="0" cy="31376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547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644017" y="611911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686913" y="6122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78341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686926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69549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541057" y="6103440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532486" y="6097165"/>
            <a:ext cx="120463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1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541059" y="6090889"/>
            <a:ext cx="103093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6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549641" y="608461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558226" y="6078339"/>
            <a:ext cx="68916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566798" y="607206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575381" y="6065800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9549642" y="611599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9575380" y="6119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92550" y="611911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618277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61827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12541"/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Clique-partitioning</a:t>
            </a:r>
          </a:p>
        </p:txBody>
      </p:sp>
      <p:sp>
        <p:nvSpPr>
          <p:cNvPr id="293" name="Content Placeholder 2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dt" sz="half" idx="10"/>
          </p:nvPr>
        </p:nvSpPr>
        <p:spPr>
          <a:xfrm>
            <a:off x="2152650" y="6362198"/>
            <a:ext cx="2057400" cy="3534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44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(c)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D. Gajski,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Vahid, Sanjiv Narayan,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</a:p>
        </p:txBody>
      </p:sp>
      <p:sp>
        <p:nvSpPr>
          <p:cNvPr id="292" name="object 292"/>
          <p:cNvSpPr txBox="1">
            <a:spLocks noGrp="1"/>
          </p:cNvSpPr>
          <p:nvPr>
            <p:ph type="ftr" sz="quarter" idx="11"/>
          </p:nvPr>
        </p:nvSpPr>
        <p:spPr>
          <a:xfrm>
            <a:off x="4552950" y="6472805"/>
            <a:ext cx="3086100" cy="1322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57"/>
              </a:lnSpc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Irvine</a:t>
            </a:r>
          </a:p>
        </p:txBody>
      </p:sp>
      <p:sp>
        <p:nvSpPr>
          <p:cNvPr id="146" name="object 146"/>
          <p:cNvSpPr txBox="1"/>
          <p:nvPr/>
        </p:nvSpPr>
        <p:spPr>
          <a:xfrm>
            <a:off x="7030683" y="5313303"/>
            <a:ext cx="4280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Cliques: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001089" y="5105613"/>
            <a:ext cx="771524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53" baseline="-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882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sz="1059" spc="-39" baseline="-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82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059" spc="39" baseline="-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882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sz="1059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059" spc="-66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640"/>
              </a:spcBef>
            </a:pPr>
            <a:r>
              <a:rPr sz="1853" baseline="-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sz="882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sz="1059" spc="-59" baseline="-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82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059" spc="46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059" spc="-191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338684" y="3816703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67" y="127432"/>
                </a:moveTo>
                <a:lnTo>
                  <a:pt x="244367" y="77846"/>
                </a:lnTo>
                <a:lnTo>
                  <a:pt x="217103" y="37338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5" y="217536"/>
                </a:lnTo>
                <a:lnTo>
                  <a:pt x="77696" y="244856"/>
                </a:lnTo>
                <a:lnTo>
                  <a:pt x="127190" y="254876"/>
                </a:lnTo>
                <a:lnTo>
                  <a:pt x="176676" y="244856"/>
                </a:lnTo>
                <a:lnTo>
                  <a:pt x="217103" y="217536"/>
                </a:lnTo>
                <a:lnTo>
                  <a:pt x="244367" y="177025"/>
                </a:lnTo>
                <a:lnTo>
                  <a:pt x="254367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8011048" y="3816703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80" y="127432"/>
                </a:moveTo>
                <a:lnTo>
                  <a:pt x="244380" y="77846"/>
                </a:lnTo>
                <a:lnTo>
                  <a:pt x="217114" y="37338"/>
                </a:lnTo>
                <a:lnTo>
                  <a:pt x="176684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5" y="217536"/>
                </a:lnTo>
                <a:lnTo>
                  <a:pt x="77696" y="244856"/>
                </a:lnTo>
                <a:lnTo>
                  <a:pt x="127190" y="254876"/>
                </a:lnTo>
                <a:lnTo>
                  <a:pt x="176684" y="244856"/>
                </a:lnTo>
                <a:lnTo>
                  <a:pt x="217114" y="217536"/>
                </a:lnTo>
                <a:lnTo>
                  <a:pt x="244380" y="177025"/>
                </a:lnTo>
                <a:lnTo>
                  <a:pt x="254380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114118" y="4491053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1" y="37340"/>
                </a:lnTo>
                <a:lnTo>
                  <a:pt x="176671" y="10019"/>
                </a:lnTo>
                <a:lnTo>
                  <a:pt x="127177" y="0"/>
                </a:lnTo>
                <a:lnTo>
                  <a:pt x="77690" y="10019"/>
                </a:lnTo>
                <a:lnTo>
                  <a:pt x="37264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7"/>
                </a:lnTo>
                <a:lnTo>
                  <a:pt x="37264" y="217549"/>
                </a:lnTo>
                <a:lnTo>
                  <a:pt x="77690" y="244869"/>
                </a:lnTo>
                <a:lnTo>
                  <a:pt x="127177" y="254889"/>
                </a:lnTo>
                <a:lnTo>
                  <a:pt x="176671" y="244869"/>
                </a:lnTo>
                <a:lnTo>
                  <a:pt x="217101" y="217549"/>
                </a:lnTo>
                <a:lnTo>
                  <a:pt x="244367" y="177037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87154" y="4491053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7"/>
                </a:lnTo>
                <a:lnTo>
                  <a:pt x="37265" y="217549"/>
                </a:lnTo>
                <a:lnTo>
                  <a:pt x="77696" y="244869"/>
                </a:lnTo>
                <a:lnTo>
                  <a:pt x="127190" y="254889"/>
                </a:lnTo>
                <a:lnTo>
                  <a:pt x="176676" y="244869"/>
                </a:lnTo>
                <a:lnTo>
                  <a:pt x="217103" y="217549"/>
                </a:lnTo>
                <a:lnTo>
                  <a:pt x="244367" y="177037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348578" y="4603336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76" y="244857"/>
                </a:lnTo>
                <a:lnTo>
                  <a:pt x="217103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009551" y="3703940"/>
            <a:ext cx="1041587" cy="1124510"/>
          </a:xfrm>
          <a:custGeom>
            <a:avLst/>
            <a:gdLst/>
            <a:ahLst/>
            <a:cxnLst/>
            <a:rect l="l" t="t" r="r" b="b"/>
            <a:pathLst>
              <a:path w="1180465" h="1274445">
                <a:moveTo>
                  <a:pt x="372586" y="0"/>
                </a:moveTo>
                <a:lnTo>
                  <a:pt x="373248" y="0"/>
                </a:lnTo>
                <a:lnTo>
                  <a:pt x="377886" y="0"/>
                </a:lnTo>
                <a:lnTo>
                  <a:pt x="390474" y="0"/>
                </a:lnTo>
                <a:lnTo>
                  <a:pt x="414987" y="0"/>
                </a:lnTo>
                <a:lnTo>
                  <a:pt x="435812" y="495"/>
                </a:lnTo>
                <a:lnTo>
                  <a:pt x="494523" y="13376"/>
                </a:lnTo>
                <a:lnTo>
                  <a:pt x="533149" y="31707"/>
                </a:lnTo>
                <a:lnTo>
                  <a:pt x="578450" y="61928"/>
                </a:lnTo>
                <a:lnTo>
                  <a:pt x="630795" y="107011"/>
                </a:lnTo>
                <a:lnTo>
                  <a:pt x="690555" y="169930"/>
                </a:lnTo>
                <a:lnTo>
                  <a:pt x="717361" y="201619"/>
                </a:lnTo>
                <a:lnTo>
                  <a:pt x="745254" y="236472"/>
                </a:lnTo>
                <a:lnTo>
                  <a:pt x="774001" y="274127"/>
                </a:lnTo>
                <a:lnTo>
                  <a:pt x="803370" y="314220"/>
                </a:lnTo>
                <a:lnTo>
                  <a:pt x="833128" y="356389"/>
                </a:lnTo>
                <a:lnTo>
                  <a:pt x="863041" y="400269"/>
                </a:lnTo>
                <a:lnTo>
                  <a:pt x="892876" y="445498"/>
                </a:lnTo>
                <a:lnTo>
                  <a:pt x="922401" y="491713"/>
                </a:lnTo>
                <a:lnTo>
                  <a:pt x="951382" y="538551"/>
                </a:lnTo>
                <a:lnTo>
                  <a:pt x="979587" y="585648"/>
                </a:lnTo>
                <a:lnTo>
                  <a:pt x="1006782" y="632641"/>
                </a:lnTo>
                <a:lnTo>
                  <a:pt x="1032734" y="679167"/>
                </a:lnTo>
                <a:lnTo>
                  <a:pt x="1057211" y="724864"/>
                </a:lnTo>
                <a:lnTo>
                  <a:pt x="1079979" y="769367"/>
                </a:lnTo>
                <a:lnTo>
                  <a:pt x="1100805" y="812315"/>
                </a:lnTo>
                <a:lnTo>
                  <a:pt x="1119457" y="853343"/>
                </a:lnTo>
                <a:lnTo>
                  <a:pt x="1135701" y="892088"/>
                </a:lnTo>
                <a:lnTo>
                  <a:pt x="1159341" y="958282"/>
                </a:lnTo>
                <a:lnTo>
                  <a:pt x="1174084" y="1015735"/>
                </a:lnTo>
                <a:lnTo>
                  <a:pt x="1180453" y="1065148"/>
                </a:lnTo>
                <a:lnTo>
                  <a:pt x="1178971" y="1107219"/>
                </a:lnTo>
                <a:lnTo>
                  <a:pt x="1154547" y="1172134"/>
                </a:lnTo>
                <a:lnTo>
                  <a:pt x="1105000" y="1216072"/>
                </a:lnTo>
                <a:lnTo>
                  <a:pt x="1034515" y="1244567"/>
                </a:lnTo>
                <a:lnTo>
                  <a:pt x="992730" y="1254413"/>
                </a:lnTo>
                <a:lnTo>
                  <a:pt x="947282" y="1261812"/>
                </a:lnTo>
                <a:lnTo>
                  <a:pt x="898693" y="1267114"/>
                </a:lnTo>
                <a:lnTo>
                  <a:pt x="847488" y="1270668"/>
                </a:lnTo>
                <a:lnTo>
                  <a:pt x="794189" y="1272824"/>
                </a:lnTo>
                <a:lnTo>
                  <a:pt x="739321" y="1273931"/>
                </a:lnTo>
                <a:lnTo>
                  <a:pt x="683405" y="1274339"/>
                </a:lnTo>
                <a:lnTo>
                  <a:pt x="626966" y="1274397"/>
                </a:lnTo>
                <a:lnTo>
                  <a:pt x="570523" y="1274368"/>
                </a:lnTo>
                <a:lnTo>
                  <a:pt x="514605" y="1274164"/>
                </a:lnTo>
                <a:lnTo>
                  <a:pt x="459734" y="1273611"/>
                </a:lnTo>
                <a:lnTo>
                  <a:pt x="406434" y="1272533"/>
                </a:lnTo>
                <a:lnTo>
                  <a:pt x="355227" y="1270757"/>
                </a:lnTo>
                <a:lnTo>
                  <a:pt x="306638" y="1268106"/>
                </a:lnTo>
                <a:lnTo>
                  <a:pt x="261189" y="1264408"/>
                </a:lnTo>
                <a:lnTo>
                  <a:pt x="219405" y="1259486"/>
                </a:lnTo>
                <a:lnTo>
                  <a:pt x="181807" y="1253167"/>
                </a:lnTo>
                <a:lnTo>
                  <a:pt x="125511" y="1237872"/>
                </a:lnTo>
                <a:lnTo>
                  <a:pt x="82439" y="1217479"/>
                </a:lnTo>
                <a:lnTo>
                  <a:pt x="50557" y="1191990"/>
                </a:lnTo>
                <a:lnTo>
                  <a:pt x="27832" y="1161404"/>
                </a:lnTo>
                <a:lnTo>
                  <a:pt x="12228" y="1125722"/>
                </a:lnTo>
                <a:lnTo>
                  <a:pt x="245" y="1063924"/>
                </a:lnTo>
                <a:lnTo>
                  <a:pt x="0" y="1025408"/>
                </a:lnTo>
                <a:lnTo>
                  <a:pt x="4573" y="979833"/>
                </a:lnTo>
                <a:lnTo>
                  <a:pt x="14708" y="925711"/>
                </a:lnTo>
                <a:lnTo>
                  <a:pt x="31147" y="861558"/>
                </a:lnTo>
                <a:lnTo>
                  <a:pt x="54629" y="785886"/>
                </a:lnTo>
                <a:lnTo>
                  <a:pt x="69183" y="743390"/>
                </a:lnTo>
                <a:lnTo>
                  <a:pt x="85405" y="698201"/>
                </a:lnTo>
                <a:lnTo>
                  <a:pt x="103018" y="650875"/>
                </a:lnTo>
                <a:lnTo>
                  <a:pt x="121743" y="601970"/>
                </a:lnTo>
                <a:lnTo>
                  <a:pt x="141303" y="552043"/>
                </a:lnTo>
                <a:lnTo>
                  <a:pt x="161419" y="501652"/>
                </a:lnTo>
                <a:lnTo>
                  <a:pt x="181813" y="451354"/>
                </a:lnTo>
                <a:lnTo>
                  <a:pt x="202207" y="401707"/>
                </a:lnTo>
                <a:lnTo>
                  <a:pt x="222323" y="353267"/>
                </a:lnTo>
                <a:lnTo>
                  <a:pt x="241883" y="306591"/>
                </a:lnTo>
                <a:lnTo>
                  <a:pt x="260609" y="262239"/>
                </a:lnTo>
                <a:lnTo>
                  <a:pt x="278222" y="220765"/>
                </a:lnTo>
                <a:lnTo>
                  <a:pt x="294444" y="182729"/>
                </a:lnTo>
                <a:lnTo>
                  <a:pt x="345759" y="62727"/>
                </a:lnTo>
                <a:lnTo>
                  <a:pt x="364637" y="18585"/>
                </a:lnTo>
                <a:lnTo>
                  <a:pt x="371592" y="2323"/>
                </a:lnTo>
                <a:lnTo>
                  <a:pt x="372586" y="0"/>
                </a:lnTo>
              </a:path>
            </a:pathLst>
          </a:custGeom>
          <a:ln w="127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388711" y="3814045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39204" y="3897743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169883" y="4505605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220375" y="4578063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831982" y="4505605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888089" y="4578063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398687" y="4612442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449190" y="4690515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062028" y="3836536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118135" y="3908994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878104" y="4713643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951054" y="4803603"/>
            <a:ext cx="210110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415529" y="3836547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488468" y="3926497"/>
            <a:ext cx="147357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608324" y="5140587"/>
            <a:ext cx="28294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049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19">
              <a:lnSpc>
                <a:spcPts val="882"/>
              </a:lnSpc>
              <a:spcBef>
                <a:spcPts val="180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62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707903" y="2295196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69">
                <a:moveTo>
                  <a:pt x="254380" y="127444"/>
                </a:moveTo>
                <a:lnTo>
                  <a:pt x="244380" y="77851"/>
                </a:lnTo>
                <a:lnTo>
                  <a:pt x="217114" y="37340"/>
                </a:lnTo>
                <a:lnTo>
                  <a:pt x="176684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84" y="244857"/>
                </a:lnTo>
                <a:lnTo>
                  <a:pt x="217114" y="217538"/>
                </a:lnTo>
                <a:lnTo>
                  <a:pt x="244380" y="177030"/>
                </a:lnTo>
                <a:lnTo>
                  <a:pt x="254380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381621" y="2295196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69">
                <a:moveTo>
                  <a:pt x="254367" y="127444"/>
                </a:moveTo>
                <a:lnTo>
                  <a:pt x="244367" y="77851"/>
                </a:lnTo>
                <a:lnTo>
                  <a:pt x="217101" y="37340"/>
                </a:lnTo>
                <a:lnTo>
                  <a:pt x="176671" y="10019"/>
                </a:lnTo>
                <a:lnTo>
                  <a:pt x="127177" y="0"/>
                </a:lnTo>
                <a:lnTo>
                  <a:pt x="77690" y="10019"/>
                </a:lnTo>
                <a:lnTo>
                  <a:pt x="37264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4" y="217538"/>
                </a:lnTo>
                <a:lnTo>
                  <a:pt x="77690" y="244857"/>
                </a:lnTo>
                <a:lnTo>
                  <a:pt x="127177" y="254876"/>
                </a:lnTo>
                <a:lnTo>
                  <a:pt x="176671" y="244857"/>
                </a:lnTo>
                <a:lnTo>
                  <a:pt x="217101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484010" y="296955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76" y="244857"/>
                </a:lnTo>
                <a:lnTo>
                  <a:pt x="217103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4157045" y="296955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76" y="244857"/>
                </a:lnTo>
                <a:lnTo>
                  <a:pt x="217103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718469" y="3082512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80" y="127432"/>
                </a:moveTo>
                <a:lnTo>
                  <a:pt x="244380" y="77846"/>
                </a:lnTo>
                <a:lnTo>
                  <a:pt x="217114" y="37338"/>
                </a:lnTo>
                <a:lnTo>
                  <a:pt x="176684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5" y="217536"/>
                </a:lnTo>
                <a:lnTo>
                  <a:pt x="77696" y="244856"/>
                </a:lnTo>
                <a:lnTo>
                  <a:pt x="127190" y="254876"/>
                </a:lnTo>
                <a:lnTo>
                  <a:pt x="176684" y="244856"/>
                </a:lnTo>
                <a:lnTo>
                  <a:pt x="217114" y="217536"/>
                </a:lnTo>
                <a:lnTo>
                  <a:pt x="244380" y="177025"/>
                </a:lnTo>
                <a:lnTo>
                  <a:pt x="254380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596358" y="2182756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69" h="509905">
                <a:moveTo>
                  <a:pt x="508735" y="254876"/>
                </a:moveTo>
                <a:lnTo>
                  <a:pt x="504634" y="209081"/>
                </a:lnTo>
                <a:lnTo>
                  <a:pt x="492813" y="165971"/>
                </a:lnTo>
                <a:lnTo>
                  <a:pt x="473990" y="126268"/>
                </a:lnTo>
                <a:lnTo>
                  <a:pt x="448887" y="90693"/>
                </a:lnTo>
                <a:lnTo>
                  <a:pt x="418223" y="59967"/>
                </a:lnTo>
                <a:lnTo>
                  <a:pt x="382719" y="34814"/>
                </a:lnTo>
                <a:lnTo>
                  <a:pt x="343095" y="15954"/>
                </a:lnTo>
                <a:lnTo>
                  <a:pt x="300071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4" y="383485"/>
                </a:lnTo>
                <a:lnTo>
                  <a:pt x="59848" y="419060"/>
                </a:lnTo>
                <a:lnTo>
                  <a:pt x="90511" y="449785"/>
                </a:lnTo>
                <a:lnTo>
                  <a:pt x="126015" y="474939"/>
                </a:lnTo>
                <a:lnTo>
                  <a:pt x="165640" y="493799"/>
                </a:lnTo>
                <a:lnTo>
                  <a:pt x="208664" y="505645"/>
                </a:lnTo>
                <a:lnTo>
                  <a:pt x="254367" y="509753"/>
                </a:lnTo>
                <a:lnTo>
                  <a:pt x="300071" y="505645"/>
                </a:lnTo>
                <a:lnTo>
                  <a:pt x="343095" y="493799"/>
                </a:lnTo>
                <a:lnTo>
                  <a:pt x="382719" y="474939"/>
                </a:lnTo>
                <a:lnTo>
                  <a:pt x="418223" y="449785"/>
                </a:lnTo>
                <a:lnTo>
                  <a:pt x="448887" y="419060"/>
                </a:lnTo>
                <a:lnTo>
                  <a:pt x="473990" y="383485"/>
                </a:lnTo>
                <a:lnTo>
                  <a:pt x="492813" y="343782"/>
                </a:lnTo>
                <a:lnTo>
                  <a:pt x="504634" y="300672"/>
                </a:lnTo>
                <a:lnTo>
                  <a:pt x="508735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371782" y="2857778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69" h="509904">
                <a:moveTo>
                  <a:pt x="508748" y="254876"/>
                </a:moveTo>
                <a:lnTo>
                  <a:pt x="504647" y="209081"/>
                </a:lnTo>
                <a:lnTo>
                  <a:pt x="492825" y="165971"/>
                </a:lnTo>
                <a:lnTo>
                  <a:pt x="474003" y="126268"/>
                </a:lnTo>
                <a:lnTo>
                  <a:pt x="448899" y="90693"/>
                </a:lnTo>
                <a:lnTo>
                  <a:pt x="418236" y="59967"/>
                </a:lnTo>
                <a:lnTo>
                  <a:pt x="382732" y="34814"/>
                </a:lnTo>
                <a:lnTo>
                  <a:pt x="343108" y="15954"/>
                </a:lnTo>
                <a:lnTo>
                  <a:pt x="300084" y="4108"/>
                </a:lnTo>
                <a:lnTo>
                  <a:pt x="254380" y="0"/>
                </a:lnTo>
                <a:lnTo>
                  <a:pt x="208672" y="4108"/>
                </a:lnTo>
                <a:lnTo>
                  <a:pt x="165645" y="15954"/>
                </a:lnTo>
                <a:lnTo>
                  <a:pt x="126019" y="34814"/>
                </a:lnTo>
                <a:lnTo>
                  <a:pt x="90514" y="59967"/>
                </a:lnTo>
                <a:lnTo>
                  <a:pt x="59849" y="90693"/>
                </a:lnTo>
                <a:lnTo>
                  <a:pt x="34745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5"/>
                </a:lnTo>
                <a:lnTo>
                  <a:pt x="15922" y="343788"/>
                </a:lnTo>
                <a:lnTo>
                  <a:pt x="34745" y="383494"/>
                </a:lnTo>
                <a:lnTo>
                  <a:pt x="59849" y="419071"/>
                </a:lnTo>
                <a:lnTo>
                  <a:pt x="90514" y="449797"/>
                </a:lnTo>
                <a:lnTo>
                  <a:pt x="126019" y="474951"/>
                </a:lnTo>
                <a:lnTo>
                  <a:pt x="165645" y="493812"/>
                </a:lnTo>
                <a:lnTo>
                  <a:pt x="208672" y="505657"/>
                </a:lnTo>
                <a:lnTo>
                  <a:pt x="254380" y="509766"/>
                </a:lnTo>
                <a:lnTo>
                  <a:pt x="300084" y="505657"/>
                </a:lnTo>
                <a:lnTo>
                  <a:pt x="343108" y="493812"/>
                </a:lnTo>
                <a:lnTo>
                  <a:pt x="382732" y="474951"/>
                </a:lnTo>
                <a:lnTo>
                  <a:pt x="418236" y="449797"/>
                </a:lnTo>
                <a:lnTo>
                  <a:pt x="448899" y="419071"/>
                </a:lnTo>
                <a:lnTo>
                  <a:pt x="474003" y="383494"/>
                </a:lnTo>
                <a:lnTo>
                  <a:pt x="492825" y="343788"/>
                </a:lnTo>
                <a:lnTo>
                  <a:pt x="504647" y="300675"/>
                </a:lnTo>
                <a:lnTo>
                  <a:pt x="508748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270065" y="2182756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5">
                <a:moveTo>
                  <a:pt x="508748" y="254876"/>
                </a:moveTo>
                <a:lnTo>
                  <a:pt x="504647" y="209081"/>
                </a:lnTo>
                <a:lnTo>
                  <a:pt x="492825" y="165971"/>
                </a:lnTo>
                <a:lnTo>
                  <a:pt x="474002" y="126268"/>
                </a:lnTo>
                <a:lnTo>
                  <a:pt x="448898" y="90693"/>
                </a:lnTo>
                <a:lnTo>
                  <a:pt x="418233" y="59967"/>
                </a:lnTo>
                <a:lnTo>
                  <a:pt x="382728" y="34814"/>
                </a:lnTo>
                <a:lnTo>
                  <a:pt x="343102" y="15954"/>
                </a:lnTo>
                <a:lnTo>
                  <a:pt x="300075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4" y="383485"/>
                </a:lnTo>
                <a:lnTo>
                  <a:pt x="59848" y="419060"/>
                </a:lnTo>
                <a:lnTo>
                  <a:pt x="90511" y="449785"/>
                </a:lnTo>
                <a:lnTo>
                  <a:pt x="126015" y="474939"/>
                </a:lnTo>
                <a:lnTo>
                  <a:pt x="165640" y="493799"/>
                </a:lnTo>
                <a:lnTo>
                  <a:pt x="208664" y="505645"/>
                </a:lnTo>
                <a:lnTo>
                  <a:pt x="254367" y="509753"/>
                </a:lnTo>
                <a:lnTo>
                  <a:pt x="300075" y="505645"/>
                </a:lnTo>
                <a:lnTo>
                  <a:pt x="343102" y="493799"/>
                </a:lnTo>
                <a:lnTo>
                  <a:pt x="382728" y="474939"/>
                </a:lnTo>
                <a:lnTo>
                  <a:pt x="418233" y="449785"/>
                </a:lnTo>
                <a:lnTo>
                  <a:pt x="448898" y="419060"/>
                </a:lnTo>
                <a:lnTo>
                  <a:pt x="474002" y="383485"/>
                </a:lnTo>
                <a:lnTo>
                  <a:pt x="492825" y="343782"/>
                </a:lnTo>
                <a:lnTo>
                  <a:pt x="504647" y="300672"/>
                </a:lnTo>
                <a:lnTo>
                  <a:pt x="508748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045500" y="2857778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69" h="509904">
                <a:moveTo>
                  <a:pt x="508735" y="254876"/>
                </a:moveTo>
                <a:lnTo>
                  <a:pt x="504634" y="209081"/>
                </a:lnTo>
                <a:lnTo>
                  <a:pt x="492813" y="165971"/>
                </a:lnTo>
                <a:lnTo>
                  <a:pt x="473990" y="126268"/>
                </a:lnTo>
                <a:lnTo>
                  <a:pt x="448887" y="90693"/>
                </a:lnTo>
                <a:lnTo>
                  <a:pt x="418223" y="59967"/>
                </a:lnTo>
                <a:lnTo>
                  <a:pt x="382719" y="34814"/>
                </a:lnTo>
                <a:lnTo>
                  <a:pt x="343095" y="15954"/>
                </a:lnTo>
                <a:lnTo>
                  <a:pt x="300071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5"/>
                </a:lnTo>
                <a:lnTo>
                  <a:pt x="15922" y="343788"/>
                </a:lnTo>
                <a:lnTo>
                  <a:pt x="34744" y="383494"/>
                </a:lnTo>
                <a:lnTo>
                  <a:pt x="59848" y="419071"/>
                </a:lnTo>
                <a:lnTo>
                  <a:pt x="90511" y="449797"/>
                </a:lnTo>
                <a:lnTo>
                  <a:pt x="126015" y="474951"/>
                </a:lnTo>
                <a:lnTo>
                  <a:pt x="165640" y="493812"/>
                </a:lnTo>
                <a:lnTo>
                  <a:pt x="208664" y="505657"/>
                </a:lnTo>
                <a:lnTo>
                  <a:pt x="254367" y="509766"/>
                </a:lnTo>
                <a:lnTo>
                  <a:pt x="300071" y="505657"/>
                </a:lnTo>
                <a:lnTo>
                  <a:pt x="343095" y="493812"/>
                </a:lnTo>
                <a:lnTo>
                  <a:pt x="382719" y="474951"/>
                </a:lnTo>
                <a:lnTo>
                  <a:pt x="418223" y="449797"/>
                </a:lnTo>
                <a:lnTo>
                  <a:pt x="448887" y="419071"/>
                </a:lnTo>
                <a:lnTo>
                  <a:pt x="473990" y="383494"/>
                </a:lnTo>
                <a:lnTo>
                  <a:pt x="492813" y="343788"/>
                </a:lnTo>
                <a:lnTo>
                  <a:pt x="504634" y="300675"/>
                </a:lnTo>
                <a:lnTo>
                  <a:pt x="508735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4606252" y="2970061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4">
                <a:moveTo>
                  <a:pt x="508735" y="254876"/>
                </a:moveTo>
                <a:lnTo>
                  <a:pt x="504634" y="209081"/>
                </a:lnTo>
                <a:lnTo>
                  <a:pt x="492813" y="165971"/>
                </a:lnTo>
                <a:lnTo>
                  <a:pt x="473990" y="126268"/>
                </a:lnTo>
                <a:lnTo>
                  <a:pt x="448887" y="90693"/>
                </a:lnTo>
                <a:lnTo>
                  <a:pt x="418223" y="59967"/>
                </a:lnTo>
                <a:lnTo>
                  <a:pt x="382719" y="34814"/>
                </a:lnTo>
                <a:lnTo>
                  <a:pt x="343095" y="15954"/>
                </a:lnTo>
                <a:lnTo>
                  <a:pt x="300071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4" y="383485"/>
                </a:lnTo>
                <a:lnTo>
                  <a:pt x="59848" y="419060"/>
                </a:lnTo>
                <a:lnTo>
                  <a:pt x="90511" y="449785"/>
                </a:lnTo>
                <a:lnTo>
                  <a:pt x="126015" y="474939"/>
                </a:lnTo>
                <a:lnTo>
                  <a:pt x="165640" y="493799"/>
                </a:lnTo>
                <a:lnTo>
                  <a:pt x="208664" y="505645"/>
                </a:lnTo>
                <a:lnTo>
                  <a:pt x="254367" y="509753"/>
                </a:lnTo>
                <a:lnTo>
                  <a:pt x="300071" y="505645"/>
                </a:lnTo>
                <a:lnTo>
                  <a:pt x="343095" y="493799"/>
                </a:lnTo>
                <a:lnTo>
                  <a:pt x="382719" y="474939"/>
                </a:lnTo>
                <a:lnTo>
                  <a:pt x="418223" y="449785"/>
                </a:lnTo>
                <a:lnTo>
                  <a:pt x="448887" y="419060"/>
                </a:lnTo>
                <a:lnTo>
                  <a:pt x="473990" y="383485"/>
                </a:lnTo>
                <a:lnTo>
                  <a:pt x="492813" y="343782"/>
                </a:lnTo>
                <a:lnTo>
                  <a:pt x="504634" y="300672"/>
                </a:lnTo>
                <a:lnTo>
                  <a:pt x="508735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674801" y="2627064"/>
            <a:ext cx="73399" cy="242047"/>
          </a:xfrm>
          <a:custGeom>
            <a:avLst/>
            <a:gdLst/>
            <a:ahLst/>
            <a:cxnLst/>
            <a:rect l="l" t="t" r="r" b="b"/>
            <a:pathLst>
              <a:path w="83185" h="274320">
                <a:moveTo>
                  <a:pt x="82670" y="0"/>
                </a:moveTo>
                <a:lnTo>
                  <a:pt x="0" y="273996"/>
                </a:lnTo>
              </a:path>
            </a:pathLst>
          </a:custGeom>
          <a:ln w="25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826298" y="3065609"/>
            <a:ext cx="219075" cy="11766"/>
          </a:xfrm>
          <a:custGeom>
            <a:avLst/>
            <a:gdLst/>
            <a:ahLst/>
            <a:cxnLst/>
            <a:rect l="l" t="t" r="r" b="b"/>
            <a:pathLst>
              <a:path w="248285" h="13335">
                <a:moveTo>
                  <a:pt x="0" y="12750"/>
                </a:moveTo>
                <a:lnTo>
                  <a:pt x="248011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494027" y="3121827"/>
            <a:ext cx="123825" cy="28574"/>
          </a:xfrm>
          <a:custGeom>
            <a:avLst/>
            <a:gdLst/>
            <a:ahLst/>
            <a:cxnLst/>
            <a:rect l="l" t="t" r="r" b="b"/>
            <a:pathLst>
              <a:path w="140335" h="32385">
                <a:moveTo>
                  <a:pt x="0" y="0"/>
                </a:moveTo>
                <a:lnTo>
                  <a:pt x="139902" y="31870"/>
                </a:lnTo>
              </a:path>
            </a:pathLst>
          </a:custGeom>
          <a:ln w="1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949742" y="2593334"/>
            <a:ext cx="219075" cy="292474"/>
          </a:xfrm>
          <a:custGeom>
            <a:avLst/>
            <a:gdLst/>
            <a:ahLst/>
            <a:cxnLst/>
            <a:rect l="l" t="t" r="r" b="b"/>
            <a:pathLst>
              <a:path w="248285" h="331470">
                <a:moveTo>
                  <a:pt x="0" y="0"/>
                </a:moveTo>
                <a:lnTo>
                  <a:pt x="248011" y="331343"/>
                </a:lnTo>
              </a:path>
            </a:pathLst>
          </a:custGeom>
          <a:ln w="12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4600634" y="2610195"/>
            <a:ext cx="157443" cy="365872"/>
          </a:xfrm>
          <a:custGeom>
            <a:avLst/>
            <a:gdLst/>
            <a:ahLst/>
            <a:cxnLst/>
            <a:rect l="l" t="t" r="r" b="b"/>
            <a:pathLst>
              <a:path w="178435" h="414654">
                <a:moveTo>
                  <a:pt x="0" y="0"/>
                </a:moveTo>
                <a:lnTo>
                  <a:pt x="178053" y="414179"/>
                </a:lnTo>
              </a:path>
            </a:pathLst>
          </a:custGeom>
          <a:ln w="12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787026" y="2565225"/>
            <a:ext cx="550209" cy="399490"/>
          </a:xfrm>
          <a:custGeom>
            <a:avLst/>
            <a:gdLst/>
            <a:ahLst/>
            <a:cxnLst/>
            <a:rect l="l" t="t" r="r" b="b"/>
            <a:pathLst>
              <a:path w="623569" h="452754">
                <a:moveTo>
                  <a:pt x="623200" y="0"/>
                </a:moveTo>
                <a:lnTo>
                  <a:pt x="0" y="452406"/>
                </a:lnTo>
              </a:path>
            </a:pathLst>
          </a:custGeom>
          <a:ln w="12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758936" y="2292970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809439" y="2376668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540107" y="2973291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590611" y="3045737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213422" y="2984530"/>
            <a:ext cx="12886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059" baseline="-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059" baseline="-31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768922" y="3085741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819415" y="3163814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432263" y="2309836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488370" y="2382293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394229" y="2203009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467167" y="2292970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134882" y="2090569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207819" y="2180519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270785" y="3226297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343722" y="3316258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4011437" y="3265653"/>
            <a:ext cx="16360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60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52">
              <a:lnSpc>
                <a:spcPts val="860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4853089" y="2776504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931641" y="2866464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750847" y="2433537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50847" y="3198181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750847" y="2680918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750847" y="2933935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750847" y="2197395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178529" y="1950003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234639" y="2033701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178518" y="2664053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34639" y="2747751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178518" y="3181328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234639" y="3265025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178518" y="2917071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234639" y="3000768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5178518" y="2180530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234639" y="2264228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178518" y="2416672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234639" y="2500370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546365" y="1657563"/>
            <a:ext cx="515471" cy="4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38102" algn="ctr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 neighbors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568" algn="ctr">
              <a:spcBef>
                <a:spcPts val="666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150470" y="1696996"/>
            <a:ext cx="284629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759007" y="421808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2"/>
                </a:lnTo>
                <a:lnTo>
                  <a:pt x="37265" y="217544"/>
                </a:lnTo>
                <a:lnTo>
                  <a:pt x="77696" y="244867"/>
                </a:lnTo>
                <a:lnTo>
                  <a:pt x="127190" y="254889"/>
                </a:lnTo>
                <a:lnTo>
                  <a:pt x="176676" y="244867"/>
                </a:lnTo>
                <a:lnTo>
                  <a:pt x="217103" y="217544"/>
                </a:lnTo>
                <a:lnTo>
                  <a:pt x="244367" y="177032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4432714" y="421808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80" y="127444"/>
                </a:moveTo>
                <a:lnTo>
                  <a:pt x="244380" y="77851"/>
                </a:lnTo>
                <a:lnTo>
                  <a:pt x="217114" y="37340"/>
                </a:lnTo>
                <a:lnTo>
                  <a:pt x="176684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2"/>
                </a:lnTo>
                <a:lnTo>
                  <a:pt x="37265" y="217544"/>
                </a:lnTo>
                <a:lnTo>
                  <a:pt x="77696" y="244867"/>
                </a:lnTo>
                <a:lnTo>
                  <a:pt x="127190" y="254889"/>
                </a:lnTo>
                <a:lnTo>
                  <a:pt x="176684" y="244867"/>
                </a:lnTo>
                <a:lnTo>
                  <a:pt x="217114" y="217544"/>
                </a:lnTo>
                <a:lnTo>
                  <a:pt x="244380" y="177032"/>
                </a:lnTo>
                <a:lnTo>
                  <a:pt x="254380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534442" y="489244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1" y="37340"/>
                </a:lnTo>
                <a:lnTo>
                  <a:pt x="176671" y="10019"/>
                </a:lnTo>
                <a:lnTo>
                  <a:pt x="127177" y="0"/>
                </a:lnTo>
                <a:lnTo>
                  <a:pt x="77690" y="10019"/>
                </a:lnTo>
                <a:lnTo>
                  <a:pt x="37264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4" y="217538"/>
                </a:lnTo>
                <a:lnTo>
                  <a:pt x="77690" y="244857"/>
                </a:lnTo>
                <a:lnTo>
                  <a:pt x="127177" y="254876"/>
                </a:lnTo>
                <a:lnTo>
                  <a:pt x="176671" y="244857"/>
                </a:lnTo>
                <a:lnTo>
                  <a:pt x="217101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208149" y="489244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76" y="244857"/>
                </a:lnTo>
                <a:lnTo>
                  <a:pt x="217103" y="217538"/>
                </a:lnTo>
                <a:lnTo>
                  <a:pt x="244367" y="177030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768901" y="5005401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32"/>
                </a:moveTo>
                <a:lnTo>
                  <a:pt x="244367" y="77846"/>
                </a:lnTo>
                <a:lnTo>
                  <a:pt x="217103" y="37338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5" y="217536"/>
                </a:lnTo>
                <a:lnTo>
                  <a:pt x="77696" y="244856"/>
                </a:lnTo>
                <a:lnTo>
                  <a:pt x="127190" y="254876"/>
                </a:lnTo>
                <a:lnTo>
                  <a:pt x="176676" y="244856"/>
                </a:lnTo>
                <a:lnTo>
                  <a:pt x="217103" y="217536"/>
                </a:lnTo>
                <a:lnTo>
                  <a:pt x="244367" y="177025"/>
                </a:lnTo>
                <a:lnTo>
                  <a:pt x="254367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4319825" y="4105646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4">
                <a:moveTo>
                  <a:pt x="508735" y="254876"/>
                </a:moveTo>
                <a:lnTo>
                  <a:pt x="504634" y="209081"/>
                </a:lnTo>
                <a:lnTo>
                  <a:pt x="492813" y="165971"/>
                </a:lnTo>
                <a:lnTo>
                  <a:pt x="473990" y="126268"/>
                </a:lnTo>
                <a:lnTo>
                  <a:pt x="448887" y="90693"/>
                </a:lnTo>
                <a:lnTo>
                  <a:pt x="418223" y="59967"/>
                </a:lnTo>
                <a:lnTo>
                  <a:pt x="382719" y="34814"/>
                </a:lnTo>
                <a:lnTo>
                  <a:pt x="343095" y="15954"/>
                </a:lnTo>
                <a:lnTo>
                  <a:pt x="300071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4" y="383485"/>
                </a:lnTo>
                <a:lnTo>
                  <a:pt x="59848" y="419060"/>
                </a:lnTo>
                <a:lnTo>
                  <a:pt x="90511" y="449785"/>
                </a:lnTo>
                <a:lnTo>
                  <a:pt x="126015" y="474939"/>
                </a:lnTo>
                <a:lnTo>
                  <a:pt x="165640" y="493799"/>
                </a:lnTo>
                <a:lnTo>
                  <a:pt x="208664" y="505645"/>
                </a:lnTo>
                <a:lnTo>
                  <a:pt x="254367" y="509753"/>
                </a:lnTo>
                <a:lnTo>
                  <a:pt x="300071" y="505645"/>
                </a:lnTo>
                <a:lnTo>
                  <a:pt x="343095" y="493799"/>
                </a:lnTo>
                <a:lnTo>
                  <a:pt x="382719" y="474939"/>
                </a:lnTo>
                <a:lnTo>
                  <a:pt x="418223" y="449785"/>
                </a:lnTo>
                <a:lnTo>
                  <a:pt x="448887" y="419060"/>
                </a:lnTo>
                <a:lnTo>
                  <a:pt x="473990" y="383485"/>
                </a:lnTo>
                <a:lnTo>
                  <a:pt x="492813" y="343782"/>
                </a:lnTo>
                <a:lnTo>
                  <a:pt x="504634" y="300672"/>
                </a:lnTo>
                <a:lnTo>
                  <a:pt x="508735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4656673" y="4892951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4">
                <a:moveTo>
                  <a:pt x="508748" y="254876"/>
                </a:moveTo>
                <a:lnTo>
                  <a:pt x="504647" y="209081"/>
                </a:lnTo>
                <a:lnTo>
                  <a:pt x="492825" y="165971"/>
                </a:lnTo>
                <a:lnTo>
                  <a:pt x="474003" y="126268"/>
                </a:lnTo>
                <a:lnTo>
                  <a:pt x="448899" y="90693"/>
                </a:lnTo>
                <a:lnTo>
                  <a:pt x="418236" y="59967"/>
                </a:lnTo>
                <a:lnTo>
                  <a:pt x="382732" y="34814"/>
                </a:lnTo>
                <a:lnTo>
                  <a:pt x="343108" y="15954"/>
                </a:lnTo>
                <a:lnTo>
                  <a:pt x="300084" y="4108"/>
                </a:lnTo>
                <a:lnTo>
                  <a:pt x="254380" y="0"/>
                </a:lnTo>
                <a:lnTo>
                  <a:pt x="208672" y="4108"/>
                </a:lnTo>
                <a:lnTo>
                  <a:pt x="165645" y="15954"/>
                </a:lnTo>
                <a:lnTo>
                  <a:pt x="126019" y="34814"/>
                </a:lnTo>
                <a:lnTo>
                  <a:pt x="90514" y="59967"/>
                </a:lnTo>
                <a:lnTo>
                  <a:pt x="59849" y="90693"/>
                </a:lnTo>
                <a:lnTo>
                  <a:pt x="34745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5" y="383485"/>
                </a:lnTo>
                <a:lnTo>
                  <a:pt x="59849" y="419060"/>
                </a:lnTo>
                <a:lnTo>
                  <a:pt x="90514" y="449785"/>
                </a:lnTo>
                <a:lnTo>
                  <a:pt x="126019" y="474939"/>
                </a:lnTo>
                <a:lnTo>
                  <a:pt x="165645" y="493799"/>
                </a:lnTo>
                <a:lnTo>
                  <a:pt x="208672" y="505645"/>
                </a:lnTo>
                <a:lnTo>
                  <a:pt x="254380" y="509753"/>
                </a:lnTo>
                <a:lnTo>
                  <a:pt x="300084" y="505645"/>
                </a:lnTo>
                <a:lnTo>
                  <a:pt x="343108" y="493799"/>
                </a:lnTo>
                <a:lnTo>
                  <a:pt x="382732" y="474939"/>
                </a:lnTo>
                <a:lnTo>
                  <a:pt x="418236" y="449785"/>
                </a:lnTo>
                <a:lnTo>
                  <a:pt x="448899" y="419060"/>
                </a:lnTo>
                <a:lnTo>
                  <a:pt x="474003" y="383485"/>
                </a:lnTo>
                <a:lnTo>
                  <a:pt x="492825" y="343782"/>
                </a:lnTo>
                <a:lnTo>
                  <a:pt x="504647" y="300672"/>
                </a:lnTo>
                <a:lnTo>
                  <a:pt x="508748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4651145" y="4533051"/>
            <a:ext cx="157443" cy="365872"/>
          </a:xfrm>
          <a:custGeom>
            <a:avLst/>
            <a:gdLst/>
            <a:ahLst/>
            <a:cxnLst/>
            <a:rect l="l" t="t" r="r" b="b"/>
            <a:pathLst>
              <a:path w="178435" h="414654">
                <a:moveTo>
                  <a:pt x="0" y="0"/>
                </a:moveTo>
                <a:lnTo>
                  <a:pt x="178053" y="414179"/>
                </a:lnTo>
              </a:path>
            </a:pathLst>
          </a:custGeom>
          <a:ln w="25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430221" y="4105758"/>
            <a:ext cx="1041587" cy="1124510"/>
          </a:xfrm>
          <a:custGeom>
            <a:avLst/>
            <a:gdLst/>
            <a:ahLst/>
            <a:cxnLst/>
            <a:rect l="l" t="t" r="r" b="b"/>
            <a:pathLst>
              <a:path w="1180464" h="1274445">
                <a:moveTo>
                  <a:pt x="372586" y="0"/>
                </a:moveTo>
                <a:lnTo>
                  <a:pt x="373248" y="0"/>
                </a:lnTo>
                <a:lnTo>
                  <a:pt x="377886" y="0"/>
                </a:lnTo>
                <a:lnTo>
                  <a:pt x="390474" y="0"/>
                </a:lnTo>
                <a:lnTo>
                  <a:pt x="414987" y="0"/>
                </a:lnTo>
                <a:lnTo>
                  <a:pt x="435812" y="495"/>
                </a:lnTo>
                <a:lnTo>
                  <a:pt x="494523" y="13375"/>
                </a:lnTo>
                <a:lnTo>
                  <a:pt x="533149" y="31704"/>
                </a:lnTo>
                <a:lnTo>
                  <a:pt x="578450" y="61923"/>
                </a:lnTo>
                <a:lnTo>
                  <a:pt x="630795" y="107003"/>
                </a:lnTo>
                <a:lnTo>
                  <a:pt x="690555" y="169917"/>
                </a:lnTo>
                <a:lnTo>
                  <a:pt x="717361" y="201606"/>
                </a:lnTo>
                <a:lnTo>
                  <a:pt x="745254" y="236460"/>
                </a:lnTo>
                <a:lnTo>
                  <a:pt x="774001" y="274115"/>
                </a:lnTo>
                <a:lnTo>
                  <a:pt x="803370" y="314208"/>
                </a:lnTo>
                <a:lnTo>
                  <a:pt x="833128" y="356376"/>
                </a:lnTo>
                <a:lnTo>
                  <a:pt x="863041" y="400256"/>
                </a:lnTo>
                <a:lnTo>
                  <a:pt x="892876" y="445486"/>
                </a:lnTo>
                <a:lnTo>
                  <a:pt x="922401" y="491700"/>
                </a:lnTo>
                <a:lnTo>
                  <a:pt x="951382" y="538538"/>
                </a:lnTo>
                <a:lnTo>
                  <a:pt x="979587" y="585635"/>
                </a:lnTo>
                <a:lnTo>
                  <a:pt x="1006782" y="632628"/>
                </a:lnTo>
                <a:lnTo>
                  <a:pt x="1032734" y="679155"/>
                </a:lnTo>
                <a:lnTo>
                  <a:pt x="1057211" y="724851"/>
                </a:lnTo>
                <a:lnTo>
                  <a:pt x="1079979" y="769355"/>
                </a:lnTo>
                <a:lnTo>
                  <a:pt x="1100805" y="812302"/>
                </a:lnTo>
                <a:lnTo>
                  <a:pt x="1119457" y="853330"/>
                </a:lnTo>
                <a:lnTo>
                  <a:pt x="1135701" y="892075"/>
                </a:lnTo>
                <a:lnTo>
                  <a:pt x="1159341" y="958273"/>
                </a:lnTo>
                <a:lnTo>
                  <a:pt x="1174084" y="1015729"/>
                </a:lnTo>
                <a:lnTo>
                  <a:pt x="1180453" y="1065144"/>
                </a:lnTo>
                <a:lnTo>
                  <a:pt x="1178971" y="1107216"/>
                </a:lnTo>
                <a:lnTo>
                  <a:pt x="1154547" y="1172129"/>
                </a:lnTo>
                <a:lnTo>
                  <a:pt x="1105000" y="1216063"/>
                </a:lnTo>
                <a:lnTo>
                  <a:pt x="1034515" y="1244558"/>
                </a:lnTo>
                <a:lnTo>
                  <a:pt x="992730" y="1254407"/>
                </a:lnTo>
                <a:lnTo>
                  <a:pt x="947282" y="1261808"/>
                </a:lnTo>
                <a:lnTo>
                  <a:pt x="898693" y="1267112"/>
                </a:lnTo>
                <a:lnTo>
                  <a:pt x="847488" y="1270667"/>
                </a:lnTo>
                <a:lnTo>
                  <a:pt x="794189" y="1272823"/>
                </a:lnTo>
                <a:lnTo>
                  <a:pt x="739321" y="1273931"/>
                </a:lnTo>
                <a:lnTo>
                  <a:pt x="683405" y="1274339"/>
                </a:lnTo>
                <a:lnTo>
                  <a:pt x="626966" y="1274397"/>
                </a:lnTo>
                <a:lnTo>
                  <a:pt x="570523" y="1274368"/>
                </a:lnTo>
                <a:lnTo>
                  <a:pt x="514605" y="1274164"/>
                </a:lnTo>
                <a:lnTo>
                  <a:pt x="459734" y="1273610"/>
                </a:lnTo>
                <a:lnTo>
                  <a:pt x="406434" y="1272532"/>
                </a:lnTo>
                <a:lnTo>
                  <a:pt x="355227" y="1270754"/>
                </a:lnTo>
                <a:lnTo>
                  <a:pt x="306638" y="1268103"/>
                </a:lnTo>
                <a:lnTo>
                  <a:pt x="261189" y="1264402"/>
                </a:lnTo>
                <a:lnTo>
                  <a:pt x="219405" y="1259477"/>
                </a:lnTo>
                <a:lnTo>
                  <a:pt x="181807" y="1253154"/>
                </a:lnTo>
                <a:lnTo>
                  <a:pt x="125511" y="1237860"/>
                </a:lnTo>
                <a:lnTo>
                  <a:pt x="82439" y="1217471"/>
                </a:lnTo>
                <a:lnTo>
                  <a:pt x="50557" y="1191985"/>
                </a:lnTo>
                <a:lnTo>
                  <a:pt x="27832" y="1161402"/>
                </a:lnTo>
                <a:lnTo>
                  <a:pt x="12228" y="1125722"/>
                </a:lnTo>
                <a:lnTo>
                  <a:pt x="245" y="1063916"/>
                </a:lnTo>
                <a:lnTo>
                  <a:pt x="0" y="1025398"/>
                </a:lnTo>
                <a:lnTo>
                  <a:pt x="4573" y="979821"/>
                </a:lnTo>
                <a:lnTo>
                  <a:pt x="14708" y="925699"/>
                </a:lnTo>
                <a:lnTo>
                  <a:pt x="31147" y="861545"/>
                </a:lnTo>
                <a:lnTo>
                  <a:pt x="54629" y="785873"/>
                </a:lnTo>
                <a:lnTo>
                  <a:pt x="69183" y="743378"/>
                </a:lnTo>
                <a:lnTo>
                  <a:pt x="85405" y="698189"/>
                </a:lnTo>
                <a:lnTo>
                  <a:pt x="103018" y="650864"/>
                </a:lnTo>
                <a:lnTo>
                  <a:pt x="121743" y="601960"/>
                </a:lnTo>
                <a:lnTo>
                  <a:pt x="141303" y="552034"/>
                </a:lnTo>
                <a:lnTo>
                  <a:pt x="161419" y="501644"/>
                </a:lnTo>
                <a:lnTo>
                  <a:pt x="181813" y="451346"/>
                </a:lnTo>
                <a:lnTo>
                  <a:pt x="202207" y="401699"/>
                </a:lnTo>
                <a:lnTo>
                  <a:pt x="222323" y="353259"/>
                </a:lnTo>
                <a:lnTo>
                  <a:pt x="241883" y="306584"/>
                </a:lnTo>
                <a:lnTo>
                  <a:pt x="260609" y="262231"/>
                </a:lnTo>
                <a:lnTo>
                  <a:pt x="278222" y="220757"/>
                </a:lnTo>
                <a:lnTo>
                  <a:pt x="294444" y="182719"/>
                </a:lnTo>
                <a:lnTo>
                  <a:pt x="345759" y="62722"/>
                </a:lnTo>
                <a:lnTo>
                  <a:pt x="364637" y="18584"/>
                </a:lnTo>
                <a:lnTo>
                  <a:pt x="371592" y="2323"/>
                </a:lnTo>
                <a:lnTo>
                  <a:pt x="372586" y="0"/>
                </a:lnTo>
              </a:path>
            </a:pathLst>
          </a:custGeom>
          <a:ln w="127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3809452" y="4227117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859955" y="4310814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585010" y="4907425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635513" y="4979884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4258337" y="4913051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4314444" y="4985509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819438" y="5019877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869930" y="5097961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477165" y="4227117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533272" y="4299564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399855" y="5171683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3472794" y="5261644"/>
            <a:ext cx="210110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195373" y="5025503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273925" y="5115463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207832" y="3934756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280781" y="4024705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948483" y="4176511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004593" y="4260209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327548" y="3917800"/>
            <a:ext cx="515471" cy="4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 neighbors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322">
              <a:spcBef>
                <a:spcPts val="666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931653" y="3957234"/>
            <a:ext cx="284629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7019983" y="224477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69">
                <a:moveTo>
                  <a:pt x="254367" y="127432"/>
                </a:moveTo>
                <a:lnTo>
                  <a:pt x="244367" y="77846"/>
                </a:lnTo>
                <a:lnTo>
                  <a:pt x="217103" y="37338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5" y="217536"/>
                </a:lnTo>
                <a:lnTo>
                  <a:pt x="77696" y="244856"/>
                </a:lnTo>
                <a:lnTo>
                  <a:pt x="127190" y="254876"/>
                </a:lnTo>
                <a:lnTo>
                  <a:pt x="176676" y="244856"/>
                </a:lnTo>
                <a:lnTo>
                  <a:pt x="217103" y="217536"/>
                </a:lnTo>
                <a:lnTo>
                  <a:pt x="244367" y="177025"/>
                </a:lnTo>
                <a:lnTo>
                  <a:pt x="254367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7670830" y="2166110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69">
                <a:moveTo>
                  <a:pt x="254380" y="127444"/>
                </a:moveTo>
                <a:lnTo>
                  <a:pt x="244380" y="77851"/>
                </a:lnTo>
                <a:lnTo>
                  <a:pt x="217114" y="37340"/>
                </a:lnTo>
                <a:lnTo>
                  <a:pt x="176684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0"/>
                </a:lnTo>
                <a:lnTo>
                  <a:pt x="37265" y="217538"/>
                </a:lnTo>
                <a:lnTo>
                  <a:pt x="77696" y="244857"/>
                </a:lnTo>
                <a:lnTo>
                  <a:pt x="127190" y="254876"/>
                </a:lnTo>
                <a:lnTo>
                  <a:pt x="176684" y="244857"/>
                </a:lnTo>
                <a:lnTo>
                  <a:pt x="217114" y="217538"/>
                </a:lnTo>
                <a:lnTo>
                  <a:pt x="244380" y="177030"/>
                </a:lnTo>
                <a:lnTo>
                  <a:pt x="254380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6772558" y="2840470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5" h="255270">
                <a:moveTo>
                  <a:pt x="254367" y="127432"/>
                </a:moveTo>
                <a:lnTo>
                  <a:pt x="244367" y="77846"/>
                </a:lnTo>
                <a:lnTo>
                  <a:pt x="217101" y="37338"/>
                </a:lnTo>
                <a:lnTo>
                  <a:pt x="176671" y="10019"/>
                </a:lnTo>
                <a:lnTo>
                  <a:pt x="127177" y="0"/>
                </a:lnTo>
                <a:lnTo>
                  <a:pt x="77690" y="10019"/>
                </a:lnTo>
                <a:lnTo>
                  <a:pt x="37264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4" y="217536"/>
                </a:lnTo>
                <a:lnTo>
                  <a:pt x="77690" y="244856"/>
                </a:lnTo>
                <a:lnTo>
                  <a:pt x="127177" y="254876"/>
                </a:lnTo>
                <a:lnTo>
                  <a:pt x="176671" y="244856"/>
                </a:lnTo>
                <a:lnTo>
                  <a:pt x="217101" y="217536"/>
                </a:lnTo>
                <a:lnTo>
                  <a:pt x="244367" y="177025"/>
                </a:lnTo>
                <a:lnTo>
                  <a:pt x="254367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7446264" y="2840470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67" y="127432"/>
                </a:moveTo>
                <a:lnTo>
                  <a:pt x="244367" y="77846"/>
                </a:lnTo>
                <a:lnTo>
                  <a:pt x="217101" y="37338"/>
                </a:lnTo>
                <a:lnTo>
                  <a:pt x="176671" y="10019"/>
                </a:lnTo>
                <a:lnTo>
                  <a:pt x="127177" y="0"/>
                </a:lnTo>
                <a:lnTo>
                  <a:pt x="77690" y="10019"/>
                </a:lnTo>
                <a:lnTo>
                  <a:pt x="37264" y="37338"/>
                </a:lnTo>
                <a:lnTo>
                  <a:pt x="9999" y="77846"/>
                </a:lnTo>
                <a:lnTo>
                  <a:pt x="0" y="127432"/>
                </a:lnTo>
                <a:lnTo>
                  <a:pt x="9999" y="177025"/>
                </a:lnTo>
                <a:lnTo>
                  <a:pt x="37264" y="217536"/>
                </a:lnTo>
                <a:lnTo>
                  <a:pt x="77690" y="244856"/>
                </a:lnTo>
                <a:lnTo>
                  <a:pt x="127177" y="254876"/>
                </a:lnTo>
                <a:lnTo>
                  <a:pt x="176671" y="244856"/>
                </a:lnTo>
                <a:lnTo>
                  <a:pt x="217101" y="217536"/>
                </a:lnTo>
                <a:lnTo>
                  <a:pt x="244367" y="177025"/>
                </a:lnTo>
                <a:lnTo>
                  <a:pt x="254367" y="12743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8007017" y="2953415"/>
            <a:ext cx="224678" cy="225238"/>
          </a:xfrm>
          <a:custGeom>
            <a:avLst/>
            <a:gdLst/>
            <a:ahLst/>
            <a:cxnLst/>
            <a:rect l="l" t="t" r="r" b="b"/>
            <a:pathLst>
              <a:path w="254634" h="255270">
                <a:moveTo>
                  <a:pt x="254367" y="127444"/>
                </a:moveTo>
                <a:lnTo>
                  <a:pt x="244367" y="77851"/>
                </a:lnTo>
                <a:lnTo>
                  <a:pt x="217103" y="37340"/>
                </a:lnTo>
                <a:lnTo>
                  <a:pt x="176676" y="10019"/>
                </a:lnTo>
                <a:lnTo>
                  <a:pt x="127190" y="0"/>
                </a:lnTo>
                <a:lnTo>
                  <a:pt x="77696" y="10019"/>
                </a:lnTo>
                <a:lnTo>
                  <a:pt x="37265" y="37340"/>
                </a:lnTo>
                <a:lnTo>
                  <a:pt x="9999" y="77851"/>
                </a:lnTo>
                <a:lnTo>
                  <a:pt x="0" y="127444"/>
                </a:lnTo>
                <a:lnTo>
                  <a:pt x="9999" y="177037"/>
                </a:lnTo>
                <a:lnTo>
                  <a:pt x="37265" y="217549"/>
                </a:lnTo>
                <a:lnTo>
                  <a:pt x="77696" y="244869"/>
                </a:lnTo>
                <a:lnTo>
                  <a:pt x="127190" y="254889"/>
                </a:lnTo>
                <a:lnTo>
                  <a:pt x="176676" y="244869"/>
                </a:lnTo>
                <a:lnTo>
                  <a:pt x="217103" y="217549"/>
                </a:lnTo>
                <a:lnTo>
                  <a:pt x="244367" y="177037"/>
                </a:lnTo>
                <a:lnTo>
                  <a:pt x="254367" y="127444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7558614" y="2053659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5">
                <a:moveTo>
                  <a:pt x="508735" y="254889"/>
                </a:moveTo>
                <a:lnTo>
                  <a:pt x="504634" y="209090"/>
                </a:lnTo>
                <a:lnTo>
                  <a:pt x="492813" y="165977"/>
                </a:lnTo>
                <a:lnTo>
                  <a:pt x="473990" y="126271"/>
                </a:lnTo>
                <a:lnTo>
                  <a:pt x="448887" y="90695"/>
                </a:lnTo>
                <a:lnTo>
                  <a:pt x="418223" y="59969"/>
                </a:lnTo>
                <a:lnTo>
                  <a:pt x="382719" y="34814"/>
                </a:lnTo>
                <a:lnTo>
                  <a:pt x="343095" y="15954"/>
                </a:lnTo>
                <a:lnTo>
                  <a:pt x="300071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9"/>
                </a:lnTo>
                <a:lnTo>
                  <a:pt x="59848" y="90695"/>
                </a:lnTo>
                <a:lnTo>
                  <a:pt x="34744" y="126271"/>
                </a:lnTo>
                <a:lnTo>
                  <a:pt x="15922" y="165977"/>
                </a:lnTo>
                <a:lnTo>
                  <a:pt x="4100" y="209090"/>
                </a:lnTo>
                <a:lnTo>
                  <a:pt x="0" y="254889"/>
                </a:lnTo>
                <a:lnTo>
                  <a:pt x="4100" y="300684"/>
                </a:lnTo>
                <a:lnTo>
                  <a:pt x="15922" y="343794"/>
                </a:lnTo>
                <a:lnTo>
                  <a:pt x="34744" y="383498"/>
                </a:lnTo>
                <a:lnTo>
                  <a:pt x="59848" y="419073"/>
                </a:lnTo>
                <a:lnTo>
                  <a:pt x="90511" y="449798"/>
                </a:lnTo>
                <a:lnTo>
                  <a:pt x="126015" y="474952"/>
                </a:lnTo>
                <a:lnTo>
                  <a:pt x="165640" y="493812"/>
                </a:lnTo>
                <a:lnTo>
                  <a:pt x="208664" y="505657"/>
                </a:lnTo>
                <a:lnTo>
                  <a:pt x="254367" y="509766"/>
                </a:lnTo>
                <a:lnTo>
                  <a:pt x="300071" y="505657"/>
                </a:lnTo>
                <a:lnTo>
                  <a:pt x="343095" y="493812"/>
                </a:lnTo>
                <a:lnTo>
                  <a:pt x="382719" y="474952"/>
                </a:lnTo>
                <a:lnTo>
                  <a:pt x="418223" y="449798"/>
                </a:lnTo>
                <a:lnTo>
                  <a:pt x="448887" y="419073"/>
                </a:lnTo>
                <a:lnTo>
                  <a:pt x="473990" y="383498"/>
                </a:lnTo>
                <a:lnTo>
                  <a:pt x="492813" y="343794"/>
                </a:lnTo>
                <a:lnTo>
                  <a:pt x="504634" y="300684"/>
                </a:lnTo>
                <a:lnTo>
                  <a:pt x="508735" y="254889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7334036" y="2728020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4">
                <a:moveTo>
                  <a:pt x="508748" y="254876"/>
                </a:moveTo>
                <a:lnTo>
                  <a:pt x="504647" y="209081"/>
                </a:lnTo>
                <a:lnTo>
                  <a:pt x="492825" y="165971"/>
                </a:lnTo>
                <a:lnTo>
                  <a:pt x="474002" y="126268"/>
                </a:lnTo>
                <a:lnTo>
                  <a:pt x="448898" y="90693"/>
                </a:lnTo>
                <a:lnTo>
                  <a:pt x="418233" y="59967"/>
                </a:lnTo>
                <a:lnTo>
                  <a:pt x="382728" y="34814"/>
                </a:lnTo>
                <a:lnTo>
                  <a:pt x="343102" y="15954"/>
                </a:lnTo>
                <a:lnTo>
                  <a:pt x="300075" y="4108"/>
                </a:lnTo>
                <a:lnTo>
                  <a:pt x="254367" y="0"/>
                </a:lnTo>
                <a:lnTo>
                  <a:pt x="208664" y="4108"/>
                </a:lnTo>
                <a:lnTo>
                  <a:pt x="165640" y="15954"/>
                </a:lnTo>
                <a:lnTo>
                  <a:pt x="126015" y="34814"/>
                </a:lnTo>
                <a:lnTo>
                  <a:pt x="90511" y="59967"/>
                </a:lnTo>
                <a:lnTo>
                  <a:pt x="59848" y="90693"/>
                </a:lnTo>
                <a:lnTo>
                  <a:pt x="34744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3"/>
                </a:lnTo>
                <a:lnTo>
                  <a:pt x="34744" y="383488"/>
                </a:lnTo>
                <a:lnTo>
                  <a:pt x="59848" y="419066"/>
                </a:lnTo>
                <a:lnTo>
                  <a:pt x="90511" y="449793"/>
                </a:lnTo>
                <a:lnTo>
                  <a:pt x="126015" y="474948"/>
                </a:lnTo>
                <a:lnTo>
                  <a:pt x="165640" y="493810"/>
                </a:lnTo>
                <a:lnTo>
                  <a:pt x="208664" y="505657"/>
                </a:lnTo>
                <a:lnTo>
                  <a:pt x="254367" y="509766"/>
                </a:lnTo>
                <a:lnTo>
                  <a:pt x="300075" y="505657"/>
                </a:lnTo>
                <a:lnTo>
                  <a:pt x="343102" y="493810"/>
                </a:lnTo>
                <a:lnTo>
                  <a:pt x="382728" y="474948"/>
                </a:lnTo>
                <a:lnTo>
                  <a:pt x="418233" y="449793"/>
                </a:lnTo>
                <a:lnTo>
                  <a:pt x="448898" y="419066"/>
                </a:lnTo>
                <a:lnTo>
                  <a:pt x="474002" y="383488"/>
                </a:lnTo>
                <a:lnTo>
                  <a:pt x="492825" y="343783"/>
                </a:lnTo>
                <a:lnTo>
                  <a:pt x="504647" y="300672"/>
                </a:lnTo>
                <a:lnTo>
                  <a:pt x="508748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7895461" y="2840976"/>
            <a:ext cx="449356" cy="449916"/>
          </a:xfrm>
          <a:custGeom>
            <a:avLst/>
            <a:gdLst/>
            <a:ahLst/>
            <a:cxnLst/>
            <a:rect l="l" t="t" r="r" b="b"/>
            <a:pathLst>
              <a:path w="509270" h="509904">
                <a:moveTo>
                  <a:pt x="508748" y="254876"/>
                </a:moveTo>
                <a:lnTo>
                  <a:pt x="504647" y="209081"/>
                </a:lnTo>
                <a:lnTo>
                  <a:pt x="492825" y="165971"/>
                </a:lnTo>
                <a:lnTo>
                  <a:pt x="474003" y="126268"/>
                </a:lnTo>
                <a:lnTo>
                  <a:pt x="448899" y="90693"/>
                </a:lnTo>
                <a:lnTo>
                  <a:pt x="418236" y="59967"/>
                </a:lnTo>
                <a:lnTo>
                  <a:pt x="382732" y="34814"/>
                </a:lnTo>
                <a:lnTo>
                  <a:pt x="343108" y="15954"/>
                </a:lnTo>
                <a:lnTo>
                  <a:pt x="300084" y="4108"/>
                </a:lnTo>
                <a:lnTo>
                  <a:pt x="254380" y="0"/>
                </a:lnTo>
                <a:lnTo>
                  <a:pt x="208672" y="4108"/>
                </a:lnTo>
                <a:lnTo>
                  <a:pt x="165645" y="15954"/>
                </a:lnTo>
                <a:lnTo>
                  <a:pt x="126019" y="34814"/>
                </a:lnTo>
                <a:lnTo>
                  <a:pt x="90514" y="59967"/>
                </a:lnTo>
                <a:lnTo>
                  <a:pt x="59849" y="90693"/>
                </a:lnTo>
                <a:lnTo>
                  <a:pt x="34745" y="126268"/>
                </a:lnTo>
                <a:lnTo>
                  <a:pt x="15922" y="165971"/>
                </a:lnTo>
                <a:lnTo>
                  <a:pt x="4100" y="209081"/>
                </a:lnTo>
                <a:lnTo>
                  <a:pt x="0" y="254876"/>
                </a:lnTo>
                <a:lnTo>
                  <a:pt x="4100" y="300672"/>
                </a:lnTo>
                <a:lnTo>
                  <a:pt x="15922" y="343782"/>
                </a:lnTo>
                <a:lnTo>
                  <a:pt x="34745" y="383485"/>
                </a:lnTo>
                <a:lnTo>
                  <a:pt x="59849" y="419060"/>
                </a:lnTo>
                <a:lnTo>
                  <a:pt x="90514" y="449785"/>
                </a:lnTo>
                <a:lnTo>
                  <a:pt x="126019" y="474939"/>
                </a:lnTo>
                <a:lnTo>
                  <a:pt x="165645" y="493799"/>
                </a:lnTo>
                <a:lnTo>
                  <a:pt x="208672" y="505645"/>
                </a:lnTo>
                <a:lnTo>
                  <a:pt x="254380" y="509753"/>
                </a:lnTo>
                <a:lnTo>
                  <a:pt x="300084" y="505645"/>
                </a:lnTo>
                <a:lnTo>
                  <a:pt x="343108" y="493799"/>
                </a:lnTo>
                <a:lnTo>
                  <a:pt x="382732" y="474939"/>
                </a:lnTo>
                <a:lnTo>
                  <a:pt x="418236" y="449785"/>
                </a:lnTo>
                <a:lnTo>
                  <a:pt x="448899" y="419060"/>
                </a:lnTo>
                <a:lnTo>
                  <a:pt x="474003" y="383485"/>
                </a:lnTo>
                <a:lnTo>
                  <a:pt x="492825" y="343782"/>
                </a:lnTo>
                <a:lnTo>
                  <a:pt x="504647" y="300672"/>
                </a:lnTo>
                <a:lnTo>
                  <a:pt x="508748" y="254876"/>
                </a:lnTo>
              </a:path>
            </a:pathLst>
          </a:custGeom>
          <a:ln w="127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782967" y="2992517"/>
            <a:ext cx="123825" cy="28574"/>
          </a:xfrm>
          <a:custGeom>
            <a:avLst/>
            <a:gdLst/>
            <a:ahLst/>
            <a:cxnLst/>
            <a:rect l="l" t="t" r="r" b="b"/>
            <a:pathLst>
              <a:path w="140334" h="32385">
                <a:moveTo>
                  <a:pt x="0" y="0"/>
                </a:moveTo>
                <a:lnTo>
                  <a:pt x="139902" y="31858"/>
                </a:lnTo>
              </a:path>
            </a:pathLst>
          </a:custGeom>
          <a:ln w="1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889574" y="2480884"/>
            <a:ext cx="157443" cy="365872"/>
          </a:xfrm>
          <a:custGeom>
            <a:avLst/>
            <a:gdLst/>
            <a:ahLst/>
            <a:cxnLst/>
            <a:rect l="l" t="t" r="r" b="b"/>
            <a:pathLst>
              <a:path w="178434" h="414655">
                <a:moveTo>
                  <a:pt x="0" y="0"/>
                </a:moveTo>
                <a:lnTo>
                  <a:pt x="178066" y="414179"/>
                </a:lnTo>
              </a:path>
            </a:pathLst>
          </a:custGeom>
          <a:ln w="12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6700015" y="2053591"/>
            <a:ext cx="600635" cy="1104900"/>
          </a:xfrm>
          <a:custGeom>
            <a:avLst/>
            <a:gdLst/>
            <a:ahLst/>
            <a:cxnLst/>
            <a:rect l="l" t="t" r="r" b="b"/>
            <a:pathLst>
              <a:path w="680720" h="1252220">
                <a:moveTo>
                  <a:pt x="597774" y="6369"/>
                </a:moveTo>
                <a:lnTo>
                  <a:pt x="598106" y="7099"/>
                </a:lnTo>
                <a:lnTo>
                  <a:pt x="600424" y="12210"/>
                </a:lnTo>
                <a:lnTo>
                  <a:pt x="606718" y="26084"/>
                </a:lnTo>
                <a:lnTo>
                  <a:pt x="618975" y="53100"/>
                </a:lnTo>
                <a:lnTo>
                  <a:pt x="631037" y="80291"/>
                </a:lnTo>
                <a:lnTo>
                  <a:pt x="658455" y="156509"/>
                </a:lnTo>
                <a:lnTo>
                  <a:pt x="670161" y="204767"/>
                </a:lnTo>
                <a:lnTo>
                  <a:pt x="678099" y="259279"/>
                </a:lnTo>
                <a:lnTo>
                  <a:pt x="680445" y="319660"/>
                </a:lnTo>
                <a:lnTo>
                  <a:pt x="678129" y="362965"/>
                </a:lnTo>
                <a:lnTo>
                  <a:pt x="672751" y="408463"/>
                </a:lnTo>
                <a:lnTo>
                  <a:pt x="664546" y="455911"/>
                </a:lnTo>
                <a:lnTo>
                  <a:pt x="653750" y="505063"/>
                </a:lnTo>
                <a:lnTo>
                  <a:pt x="640599" y="555675"/>
                </a:lnTo>
                <a:lnTo>
                  <a:pt x="625328" y="607501"/>
                </a:lnTo>
                <a:lnTo>
                  <a:pt x="608173" y="660298"/>
                </a:lnTo>
                <a:lnTo>
                  <a:pt x="589369" y="713819"/>
                </a:lnTo>
                <a:lnTo>
                  <a:pt x="569152" y="767821"/>
                </a:lnTo>
                <a:lnTo>
                  <a:pt x="547736" y="821982"/>
                </a:lnTo>
                <a:lnTo>
                  <a:pt x="525229" y="875671"/>
                </a:lnTo>
                <a:lnTo>
                  <a:pt x="501718" y="928180"/>
                </a:lnTo>
                <a:lnTo>
                  <a:pt x="477291" y="978801"/>
                </a:lnTo>
                <a:lnTo>
                  <a:pt x="452034" y="1026827"/>
                </a:lnTo>
                <a:lnTo>
                  <a:pt x="426035" y="1071548"/>
                </a:lnTo>
                <a:lnTo>
                  <a:pt x="399382" y="1112258"/>
                </a:lnTo>
                <a:lnTo>
                  <a:pt x="372161" y="1148248"/>
                </a:lnTo>
                <a:lnTo>
                  <a:pt x="344460" y="1178810"/>
                </a:lnTo>
                <a:lnTo>
                  <a:pt x="293818" y="1219064"/>
                </a:lnTo>
                <a:lnTo>
                  <a:pt x="243277" y="1242394"/>
                </a:lnTo>
                <a:lnTo>
                  <a:pt x="194210" y="1251756"/>
                </a:lnTo>
                <a:lnTo>
                  <a:pt x="147989" y="1250107"/>
                </a:lnTo>
                <a:lnTo>
                  <a:pt x="105989" y="1240403"/>
                </a:lnTo>
                <a:lnTo>
                  <a:pt x="69531" y="1224758"/>
                </a:lnTo>
                <a:lnTo>
                  <a:pt x="17469" y="1169603"/>
                </a:lnTo>
                <a:lnTo>
                  <a:pt x="3901" y="1125813"/>
                </a:lnTo>
                <a:lnTo>
                  <a:pt x="0" y="1068362"/>
                </a:lnTo>
                <a:lnTo>
                  <a:pt x="2315" y="1029911"/>
                </a:lnTo>
                <a:lnTo>
                  <a:pt x="7693" y="987161"/>
                </a:lnTo>
                <a:lnTo>
                  <a:pt x="15898" y="940687"/>
                </a:lnTo>
                <a:lnTo>
                  <a:pt x="26694" y="891066"/>
                </a:lnTo>
                <a:lnTo>
                  <a:pt x="39845" y="838876"/>
                </a:lnTo>
                <a:lnTo>
                  <a:pt x="55116" y="784693"/>
                </a:lnTo>
                <a:lnTo>
                  <a:pt x="72271" y="729094"/>
                </a:lnTo>
                <a:lnTo>
                  <a:pt x="91075" y="672656"/>
                </a:lnTo>
                <a:lnTo>
                  <a:pt x="111292" y="615955"/>
                </a:lnTo>
                <a:lnTo>
                  <a:pt x="130520" y="565167"/>
                </a:lnTo>
                <a:lnTo>
                  <a:pt x="150644" y="514990"/>
                </a:lnTo>
                <a:lnTo>
                  <a:pt x="171607" y="465781"/>
                </a:lnTo>
                <a:lnTo>
                  <a:pt x="193352" y="417898"/>
                </a:lnTo>
                <a:lnTo>
                  <a:pt x="215822" y="371697"/>
                </a:lnTo>
                <a:lnTo>
                  <a:pt x="238959" y="327534"/>
                </a:lnTo>
                <a:lnTo>
                  <a:pt x="262708" y="285767"/>
                </a:lnTo>
                <a:lnTo>
                  <a:pt x="287011" y="246753"/>
                </a:lnTo>
                <a:lnTo>
                  <a:pt x="311811" y="210848"/>
                </a:lnTo>
                <a:lnTo>
                  <a:pt x="337050" y="178410"/>
                </a:lnTo>
                <a:lnTo>
                  <a:pt x="379734" y="132536"/>
                </a:lnTo>
                <a:lnTo>
                  <a:pt x="422035" y="96044"/>
                </a:lnTo>
                <a:lnTo>
                  <a:pt x="462510" y="67695"/>
                </a:lnTo>
                <a:lnTo>
                  <a:pt x="499717" y="46248"/>
                </a:lnTo>
                <a:lnTo>
                  <a:pt x="558558" y="19107"/>
                </a:lnTo>
                <a:lnTo>
                  <a:pt x="598434" y="2388"/>
                </a:lnTo>
                <a:lnTo>
                  <a:pt x="603419" y="298"/>
                </a:lnTo>
                <a:lnTo>
                  <a:pt x="604131" y="0"/>
                </a:lnTo>
              </a:path>
            </a:pathLst>
          </a:custGeom>
          <a:ln w="1271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7216248" y="2717026"/>
            <a:ext cx="168649" cy="107016"/>
          </a:xfrm>
          <a:custGeom>
            <a:avLst/>
            <a:gdLst/>
            <a:ahLst/>
            <a:cxnLst/>
            <a:rect l="l" t="t" r="r" b="b"/>
            <a:pathLst>
              <a:path w="191135" h="121285">
                <a:moveTo>
                  <a:pt x="0" y="0"/>
                </a:moveTo>
                <a:lnTo>
                  <a:pt x="190766" y="121063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7073065" y="2247990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7123568" y="2331687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6831790" y="2855214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6882294" y="2927672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7488287" y="2860839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7544393" y="2933297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8054991" y="2967665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8105495" y="3045737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7718333" y="2180519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7774439" y="2252978"/>
            <a:ext cx="72838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7230171" y="3091366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7308733" y="3175703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8363599" y="3018271"/>
            <a:ext cx="16360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52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7477060" y="1848803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550008" y="1938764"/>
            <a:ext cx="85165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753237" y="1966879"/>
            <a:ext cx="79001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826187" y="2056829"/>
            <a:ext cx="147357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8178433" y="2467267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234543" y="2550964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8178433" y="2264866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8234543" y="2348564"/>
            <a:ext cx="147357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178433" y="2051214"/>
            <a:ext cx="109818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8234541" y="2134901"/>
            <a:ext cx="197224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13,4</a:t>
            </a:r>
            <a:endParaRPr sz="70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8551885" y="1831859"/>
            <a:ext cx="515471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882"/>
              </a:lnSpc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 neighbors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3">
              <a:spcBef>
                <a:spcPts val="313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3">
              <a:spcBef>
                <a:spcPts val="622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13">
              <a:spcBef>
                <a:spcPts val="534"/>
              </a:spcBef>
            </a:pPr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8133543" y="1860042"/>
            <a:ext cx="284629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sz="8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7874855" y="3696337"/>
            <a:ext cx="826994" cy="1333500"/>
          </a:xfrm>
          <a:custGeom>
            <a:avLst/>
            <a:gdLst/>
            <a:ahLst/>
            <a:cxnLst/>
            <a:rect l="l" t="t" r="r" b="b"/>
            <a:pathLst>
              <a:path w="937259" h="1511300">
                <a:moveTo>
                  <a:pt x="57241" y="249749"/>
                </a:moveTo>
                <a:lnTo>
                  <a:pt x="58002" y="248422"/>
                </a:lnTo>
                <a:lnTo>
                  <a:pt x="63332" y="239132"/>
                </a:lnTo>
                <a:lnTo>
                  <a:pt x="77799" y="213917"/>
                </a:lnTo>
                <a:lnTo>
                  <a:pt x="105972" y="164815"/>
                </a:lnTo>
                <a:lnTo>
                  <a:pt x="141083" y="106898"/>
                </a:lnTo>
                <a:lnTo>
                  <a:pt x="187988" y="47960"/>
                </a:lnTo>
                <a:lnTo>
                  <a:pt x="246793" y="7366"/>
                </a:lnTo>
                <a:lnTo>
                  <a:pt x="280689" y="0"/>
                </a:lnTo>
                <a:lnTo>
                  <a:pt x="317598" y="4480"/>
                </a:lnTo>
                <a:lnTo>
                  <a:pt x="357534" y="23228"/>
                </a:lnTo>
                <a:lnTo>
                  <a:pt x="400508" y="58664"/>
                </a:lnTo>
                <a:lnTo>
                  <a:pt x="446382" y="112296"/>
                </a:lnTo>
                <a:lnTo>
                  <a:pt x="470181" y="145323"/>
                </a:lnTo>
                <a:lnTo>
                  <a:pt x="494404" y="181980"/>
                </a:lnTo>
                <a:lnTo>
                  <a:pt x="518939" y="221885"/>
                </a:lnTo>
                <a:lnTo>
                  <a:pt x="543673" y="264657"/>
                </a:lnTo>
                <a:lnTo>
                  <a:pt x="568493" y="309913"/>
                </a:lnTo>
                <a:lnTo>
                  <a:pt x="593285" y="357271"/>
                </a:lnTo>
                <a:lnTo>
                  <a:pt x="617938" y="406349"/>
                </a:lnTo>
                <a:lnTo>
                  <a:pt x="642338" y="456764"/>
                </a:lnTo>
                <a:lnTo>
                  <a:pt x="666372" y="508135"/>
                </a:lnTo>
                <a:lnTo>
                  <a:pt x="689928" y="560079"/>
                </a:lnTo>
                <a:lnTo>
                  <a:pt x="712892" y="612214"/>
                </a:lnTo>
                <a:lnTo>
                  <a:pt x="735153" y="664158"/>
                </a:lnTo>
                <a:lnTo>
                  <a:pt x="756596" y="715529"/>
                </a:lnTo>
                <a:lnTo>
                  <a:pt x="777110" y="765945"/>
                </a:lnTo>
                <a:lnTo>
                  <a:pt x="796581" y="815023"/>
                </a:lnTo>
                <a:lnTo>
                  <a:pt x="814896" y="862381"/>
                </a:lnTo>
                <a:lnTo>
                  <a:pt x="831943" y="907637"/>
                </a:lnTo>
                <a:lnTo>
                  <a:pt x="847609" y="950409"/>
                </a:lnTo>
                <a:lnTo>
                  <a:pt x="877226" y="1035571"/>
                </a:lnTo>
                <a:lnTo>
                  <a:pt x="900111" y="1107975"/>
                </a:lnTo>
                <a:lnTo>
                  <a:pt x="916909" y="1169020"/>
                </a:lnTo>
                <a:lnTo>
                  <a:pt x="928266" y="1220105"/>
                </a:lnTo>
                <a:lnTo>
                  <a:pt x="934827" y="1262626"/>
                </a:lnTo>
                <a:lnTo>
                  <a:pt x="937237" y="1297984"/>
                </a:lnTo>
                <a:lnTo>
                  <a:pt x="936142" y="1327575"/>
                </a:lnTo>
                <a:lnTo>
                  <a:pt x="926016" y="1375052"/>
                </a:lnTo>
                <a:lnTo>
                  <a:pt x="906152" y="1418841"/>
                </a:lnTo>
                <a:lnTo>
                  <a:pt x="878342" y="1454671"/>
                </a:lnTo>
                <a:lnTo>
                  <a:pt x="842584" y="1482540"/>
                </a:lnTo>
                <a:lnTo>
                  <a:pt x="798877" y="1502446"/>
                </a:lnTo>
                <a:lnTo>
                  <a:pt x="752872" y="1511031"/>
                </a:lnTo>
                <a:lnTo>
                  <a:pt x="726599" y="1508421"/>
                </a:lnTo>
                <a:lnTo>
                  <a:pt x="665680" y="1480308"/>
                </a:lnTo>
                <a:lnTo>
                  <a:pt x="630303" y="1451171"/>
                </a:lnTo>
                <a:lnTo>
                  <a:pt x="591158" y="1409557"/>
                </a:lnTo>
                <a:lnTo>
                  <a:pt x="547880" y="1353647"/>
                </a:lnTo>
                <a:lnTo>
                  <a:pt x="500103" y="1281626"/>
                </a:lnTo>
                <a:lnTo>
                  <a:pt x="478186" y="1245458"/>
                </a:lnTo>
                <a:lnTo>
                  <a:pt x="455502" y="1206330"/>
                </a:lnTo>
                <a:lnTo>
                  <a:pt x="432179" y="1164574"/>
                </a:lnTo>
                <a:lnTo>
                  <a:pt x="408346" y="1120523"/>
                </a:lnTo>
                <a:lnTo>
                  <a:pt x="384130" y="1074511"/>
                </a:lnTo>
                <a:lnTo>
                  <a:pt x="359658" y="1026870"/>
                </a:lnTo>
                <a:lnTo>
                  <a:pt x="335059" y="977933"/>
                </a:lnTo>
                <a:lnTo>
                  <a:pt x="310459" y="928033"/>
                </a:lnTo>
                <a:lnTo>
                  <a:pt x="285988" y="877503"/>
                </a:lnTo>
                <a:lnTo>
                  <a:pt x="261771" y="826675"/>
                </a:lnTo>
                <a:lnTo>
                  <a:pt x="237938" y="775884"/>
                </a:lnTo>
                <a:lnTo>
                  <a:pt x="214616" y="725461"/>
                </a:lnTo>
                <a:lnTo>
                  <a:pt x="191932" y="675740"/>
                </a:lnTo>
                <a:lnTo>
                  <a:pt x="170014" y="627053"/>
                </a:lnTo>
                <a:lnTo>
                  <a:pt x="148990" y="579733"/>
                </a:lnTo>
                <a:lnTo>
                  <a:pt x="128987" y="534114"/>
                </a:lnTo>
                <a:lnTo>
                  <a:pt x="110134" y="490528"/>
                </a:lnTo>
                <a:lnTo>
                  <a:pt x="92557" y="449308"/>
                </a:lnTo>
                <a:lnTo>
                  <a:pt x="76385" y="410787"/>
                </a:lnTo>
                <a:lnTo>
                  <a:pt x="61745" y="375298"/>
                </a:lnTo>
                <a:lnTo>
                  <a:pt x="20031" y="267937"/>
                </a:lnTo>
                <a:lnTo>
                  <a:pt x="4677" y="220704"/>
                </a:lnTo>
                <a:lnTo>
                  <a:pt x="0" y="196202"/>
                </a:lnTo>
                <a:lnTo>
                  <a:pt x="3292" y="189157"/>
                </a:lnTo>
                <a:lnTo>
                  <a:pt x="33934" y="220026"/>
                </a:lnTo>
                <a:lnTo>
                  <a:pt x="56876" y="249284"/>
                </a:lnTo>
                <a:lnTo>
                  <a:pt x="57241" y="249749"/>
                </a:lnTo>
              </a:path>
            </a:pathLst>
          </a:custGeom>
          <a:ln w="127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2458794" y="6186473"/>
            <a:ext cx="106904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71"/>
              </a:lnSpc>
            </a:pPr>
            <a:r>
              <a:rPr sz="176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3666340" y="6243991"/>
            <a:ext cx="6096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68"/>
              </a:lnSpc>
            </a:pPr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of</a:t>
            </a:r>
            <a:r>
              <a:rPr sz="971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  <a:endParaRPr sz="9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9131" y="2820924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6355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29">
                <a:moveTo>
                  <a:pt x="366039" y="341249"/>
                </a:moveTo>
                <a:lnTo>
                  <a:pt x="350405" y="341249"/>
                </a:lnTo>
                <a:lnTo>
                  <a:pt x="335859" y="341137"/>
                </a:lnTo>
                <a:lnTo>
                  <a:pt x="292103" y="338248"/>
                </a:lnTo>
                <a:lnTo>
                  <a:pt x="233813" y="327476"/>
                </a:lnTo>
                <a:lnTo>
                  <a:pt x="169779" y="306146"/>
                </a:lnTo>
                <a:lnTo>
                  <a:pt x="111386" y="274151"/>
                </a:lnTo>
                <a:lnTo>
                  <a:pt x="65095" y="231498"/>
                </a:lnTo>
                <a:lnTo>
                  <a:pt x="32221" y="178400"/>
                </a:lnTo>
                <a:lnTo>
                  <a:pt x="12177" y="120189"/>
                </a:lnTo>
                <a:lnTo>
                  <a:pt x="2641" y="67202"/>
                </a:lnTo>
                <a:lnTo>
                  <a:pt x="97" y="27438"/>
                </a:lnTo>
                <a:lnTo>
                  <a:pt x="0" y="14224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9131" y="3049524"/>
            <a:ext cx="45719" cy="2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873" y="565437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4" h="341630">
                <a:moveTo>
                  <a:pt x="366039" y="0"/>
                </a:moveTo>
                <a:lnTo>
                  <a:pt x="350405" y="0"/>
                </a:lnTo>
                <a:lnTo>
                  <a:pt x="335859" y="110"/>
                </a:lnTo>
                <a:lnTo>
                  <a:pt x="292103" y="2995"/>
                </a:lnTo>
                <a:lnTo>
                  <a:pt x="233813" y="13766"/>
                </a:lnTo>
                <a:lnTo>
                  <a:pt x="169779" y="35097"/>
                </a:lnTo>
                <a:lnTo>
                  <a:pt x="111386" y="67086"/>
                </a:lnTo>
                <a:lnTo>
                  <a:pt x="65090" y="109748"/>
                </a:lnTo>
                <a:lnTo>
                  <a:pt x="32216" y="162846"/>
                </a:lnTo>
                <a:lnTo>
                  <a:pt x="12177" y="221048"/>
                </a:lnTo>
                <a:lnTo>
                  <a:pt x="2641" y="274034"/>
                </a:lnTo>
                <a:lnTo>
                  <a:pt x="97" y="313803"/>
                </a:lnTo>
                <a:lnTo>
                  <a:pt x="0" y="327025"/>
                </a:lnTo>
                <a:lnTo>
                  <a:pt x="0" y="3412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37688" y="5894955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29">
                <a:moveTo>
                  <a:pt x="0" y="341249"/>
                </a:moveTo>
                <a:lnTo>
                  <a:pt x="15646" y="341249"/>
                </a:lnTo>
                <a:lnTo>
                  <a:pt x="30190" y="341137"/>
                </a:lnTo>
                <a:lnTo>
                  <a:pt x="73937" y="338248"/>
                </a:lnTo>
                <a:lnTo>
                  <a:pt x="132233" y="327476"/>
                </a:lnTo>
                <a:lnTo>
                  <a:pt x="196271" y="306146"/>
                </a:lnTo>
                <a:lnTo>
                  <a:pt x="254660" y="274151"/>
                </a:lnTo>
                <a:lnTo>
                  <a:pt x="300954" y="231498"/>
                </a:lnTo>
                <a:lnTo>
                  <a:pt x="333830" y="178400"/>
                </a:lnTo>
                <a:lnTo>
                  <a:pt x="353874" y="120189"/>
                </a:lnTo>
                <a:lnTo>
                  <a:pt x="363403" y="67202"/>
                </a:lnTo>
                <a:lnTo>
                  <a:pt x="365941" y="27438"/>
                </a:lnTo>
                <a:lnTo>
                  <a:pt x="366039" y="14224"/>
                </a:lnTo>
                <a:lnTo>
                  <a:pt x="3660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37195" y="564496"/>
            <a:ext cx="323290" cy="301438"/>
          </a:xfrm>
          <a:custGeom>
            <a:avLst/>
            <a:gdLst/>
            <a:ahLst/>
            <a:cxnLst/>
            <a:rect l="l" t="t" r="r" b="b"/>
            <a:pathLst>
              <a:path w="366395" h="341630">
                <a:moveTo>
                  <a:pt x="0" y="0"/>
                </a:moveTo>
                <a:lnTo>
                  <a:pt x="15633" y="0"/>
                </a:lnTo>
                <a:lnTo>
                  <a:pt x="30177" y="110"/>
                </a:lnTo>
                <a:lnTo>
                  <a:pt x="73930" y="2995"/>
                </a:lnTo>
                <a:lnTo>
                  <a:pt x="132226" y="13766"/>
                </a:lnTo>
                <a:lnTo>
                  <a:pt x="196259" y="35097"/>
                </a:lnTo>
                <a:lnTo>
                  <a:pt x="254652" y="67086"/>
                </a:lnTo>
                <a:lnTo>
                  <a:pt x="300943" y="109748"/>
                </a:lnTo>
                <a:lnTo>
                  <a:pt x="333817" y="162846"/>
                </a:lnTo>
                <a:lnTo>
                  <a:pt x="353861" y="221048"/>
                </a:lnTo>
                <a:lnTo>
                  <a:pt x="363397" y="274034"/>
                </a:lnTo>
                <a:lnTo>
                  <a:pt x="365941" y="313803"/>
                </a:lnTo>
                <a:lnTo>
                  <a:pt x="366039" y="327024"/>
                </a:lnTo>
                <a:lnTo>
                  <a:pt x="366039" y="341248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7873" y="564810"/>
            <a:ext cx="7117976" cy="0"/>
          </a:xfrm>
          <a:custGeom>
            <a:avLst/>
            <a:gdLst/>
            <a:ahLst/>
            <a:cxnLst/>
            <a:rect l="l" t="t" r="r" b="b"/>
            <a:pathLst>
              <a:path w="8067040">
                <a:moveTo>
                  <a:pt x="0" y="0"/>
                </a:moveTo>
                <a:lnTo>
                  <a:pt x="80666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6007" y="865508"/>
            <a:ext cx="0" cy="5029200"/>
          </a:xfrm>
          <a:custGeom>
            <a:avLst/>
            <a:gdLst/>
            <a:ahLst/>
            <a:cxnLst/>
            <a:rect l="l" t="t" r="r" b="b"/>
            <a:pathLst>
              <a:path h="5699759">
                <a:moveTo>
                  <a:pt x="0" y="5699226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2446" y="6196024"/>
            <a:ext cx="6726331" cy="0"/>
          </a:xfrm>
          <a:custGeom>
            <a:avLst/>
            <a:gdLst/>
            <a:ahLst/>
            <a:cxnLst/>
            <a:rect l="l" t="t" r="r" b="b"/>
            <a:pathLst>
              <a:path w="7623175">
                <a:moveTo>
                  <a:pt x="762269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8352" y="6019262"/>
            <a:ext cx="603437" cy="398368"/>
          </a:xfrm>
          <a:custGeom>
            <a:avLst/>
            <a:gdLst/>
            <a:ahLst/>
            <a:cxnLst/>
            <a:rect l="l" t="t" r="r" b="b"/>
            <a:pathLst>
              <a:path w="683895" h="451484">
                <a:moveTo>
                  <a:pt x="683323" y="0"/>
                </a:moveTo>
                <a:lnTo>
                  <a:pt x="683323" y="451281"/>
                </a:lnTo>
                <a:lnTo>
                  <a:pt x="0" y="451281"/>
                </a:lnTo>
                <a:lnTo>
                  <a:pt x="0" y="0"/>
                </a:lnTo>
                <a:lnTo>
                  <a:pt x="683323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12566" y="6269692"/>
            <a:ext cx="0" cy="119343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08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55560" y="6266553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38394" y="6260277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29809" y="6254002"/>
            <a:ext cx="170329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5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29820" y="6247727"/>
            <a:ext cx="161365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0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29811" y="6241451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29809" y="6235188"/>
            <a:ext cx="144556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36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12654" y="6228912"/>
            <a:ext cx="15296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8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04069" y="6222638"/>
            <a:ext cx="154641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0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92538" y="6266542"/>
            <a:ext cx="163046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759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23902" y="6391386"/>
            <a:ext cx="393326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350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12358" y="6391386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20943" y="6266542"/>
            <a:ext cx="172010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47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8335" y="6266542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84052" y="6263406"/>
            <a:ext cx="0" cy="130549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91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88335" y="6391386"/>
            <a:ext cx="33057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6956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46682" y="6241446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719" y="0"/>
                </a:lnTo>
              </a:path>
            </a:pathLst>
          </a:custGeom>
          <a:ln w="4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88335" y="6260267"/>
            <a:ext cx="58831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1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96918" y="6254002"/>
            <a:ext cx="49866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4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03786" y="624772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12358" y="624145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20942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29526" y="622890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38098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95498" y="624458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98161" y="624145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06746" y="6219489"/>
            <a:ext cx="17369" cy="12886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0" y="14224"/>
                </a:moveTo>
                <a:lnTo>
                  <a:pt x="19443" y="14224"/>
                </a:lnTo>
                <a:lnTo>
                  <a:pt x="19443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523903" y="622262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06746" y="6232039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90">
                <a:moveTo>
                  <a:pt x="0" y="21335"/>
                </a:moveTo>
                <a:lnTo>
                  <a:pt x="19443" y="21335"/>
                </a:lnTo>
                <a:lnTo>
                  <a:pt x="1944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23902" y="6247727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410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32474" y="623517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498161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06733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06733" y="6188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15318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558213" y="6206949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66797" y="6194398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481006" y="6178710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498161" y="616302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63839" y="617243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446682" y="616617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72421" y="6150483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80994" y="6137932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46683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55254" y="614734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438098" y="614420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33806" y="6075192"/>
            <a:ext cx="0" cy="56590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0"/>
                </a:moveTo>
                <a:lnTo>
                  <a:pt x="0" y="63995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38098" y="60689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446681" y="60601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55266" y="6054493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472423" y="6048218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498161" y="605700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506733" y="60814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42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515331" y="6103429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523901" y="611284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32473" y="611597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41057" y="613165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549640" y="6144207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562505" y="6156758"/>
            <a:ext cx="0" cy="3810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659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566797" y="6178710"/>
            <a:ext cx="60512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072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618277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618277" y="621008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26861" y="6191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3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626861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635446" y="614420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549641" y="613479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549641" y="6141070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558225" y="6144207"/>
            <a:ext cx="77321" cy="12886"/>
          </a:xfrm>
          <a:custGeom>
            <a:avLst/>
            <a:gdLst/>
            <a:ahLst/>
            <a:cxnLst/>
            <a:rect l="l" t="t" r="r" b="b"/>
            <a:pathLst>
              <a:path w="87629" h="14604">
                <a:moveTo>
                  <a:pt x="0" y="14224"/>
                </a:moveTo>
                <a:lnTo>
                  <a:pt x="87515" y="14224"/>
                </a:lnTo>
                <a:lnTo>
                  <a:pt x="87515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566797" y="6156758"/>
            <a:ext cx="60512" cy="19050"/>
          </a:xfrm>
          <a:custGeom>
            <a:avLst/>
            <a:gdLst/>
            <a:ahLst/>
            <a:cxnLst/>
            <a:rect l="l" t="t" r="r" b="b"/>
            <a:pathLst>
              <a:path w="68579" h="21590">
                <a:moveTo>
                  <a:pt x="0" y="21335"/>
                </a:moveTo>
                <a:lnTo>
                  <a:pt x="68072" y="21335"/>
                </a:lnTo>
                <a:lnTo>
                  <a:pt x="68072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626861" y="6219489"/>
            <a:ext cx="8965" cy="19050"/>
          </a:xfrm>
          <a:custGeom>
            <a:avLst/>
            <a:gdLst/>
            <a:ahLst/>
            <a:cxnLst/>
            <a:rect l="l" t="t" r="r" b="b"/>
            <a:pathLst>
              <a:path w="10159" h="21590">
                <a:moveTo>
                  <a:pt x="0" y="21335"/>
                </a:moveTo>
                <a:lnTo>
                  <a:pt x="9728" y="21335"/>
                </a:lnTo>
                <a:lnTo>
                  <a:pt x="972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635433" y="6238315"/>
            <a:ext cx="8965" cy="12886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0" y="14224"/>
                </a:moveTo>
                <a:lnTo>
                  <a:pt x="9728" y="14224"/>
                </a:lnTo>
                <a:lnTo>
                  <a:pt x="9728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44030" y="6244590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686926" y="624772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686926" y="623517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669757" y="622890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69757" y="622262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35446" y="622262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35446" y="6232039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14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661173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669770" y="6210087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678341" y="621635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69757" y="619753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678341" y="6175572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78341" y="618498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686913" y="6156758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686913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695497" y="6153632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72982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746989" y="6166171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789874" y="6172446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824197" y="6178721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849937" y="618499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858522" y="6169309"/>
            <a:ext cx="7284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72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849937" y="616617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832782" y="615989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815626" y="6153632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789885" y="6147356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772729" y="614108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755562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738406" y="612853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712666" y="6122255"/>
            <a:ext cx="25773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17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695510" y="6115980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9686913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678341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68692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704080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712666" y="6097165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721237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9712653" y="6081476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704080" y="607206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695497" y="607833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686913" y="6084614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9678341" y="6090889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669757" y="609716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661173" y="6103440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656893" y="6100303"/>
            <a:ext cx="0" cy="31376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547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44017" y="6119117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686913" y="612225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678341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686926" y="6134806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69549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541057" y="6103440"/>
            <a:ext cx="112059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15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532486" y="6097165"/>
            <a:ext cx="120463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131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541059" y="6090889"/>
            <a:ext cx="103093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6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549641" y="6084614"/>
            <a:ext cx="86285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2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558226" y="6078339"/>
            <a:ext cx="68916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87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9566798" y="6072064"/>
            <a:ext cx="5154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343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9575381" y="6065800"/>
            <a:ext cx="34738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00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49642" y="6115991"/>
            <a:ext cx="17369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0" y="0"/>
                </a:moveTo>
                <a:lnTo>
                  <a:pt x="19443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575380" y="6119123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28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592550" y="6119117"/>
            <a:ext cx="43143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15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618277" y="6109715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618277" y="6128531"/>
            <a:ext cx="8965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9728" y="0"/>
                </a:lnTo>
              </a:path>
            </a:pathLst>
          </a:custGeom>
          <a:ln w="7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596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Storage-unit</a:t>
            </a:r>
            <a:r>
              <a:rPr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256" name="Content Placeholder 2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object 253"/>
          <p:cNvSpPr txBox="1">
            <a:spLocks noGrp="1"/>
          </p:cNvSpPr>
          <p:nvPr>
            <p:ph type="dt" sz="half" idx="10"/>
          </p:nvPr>
        </p:nvSpPr>
        <p:spPr>
          <a:xfrm>
            <a:off x="2152650" y="6362198"/>
            <a:ext cx="2057400" cy="3534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44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(c)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D. Gajski,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Vahid, Sanjiv Narayan,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</a:p>
        </p:txBody>
      </p:sp>
      <p:sp>
        <p:nvSpPr>
          <p:cNvPr id="255" name="object 255"/>
          <p:cNvSpPr txBox="1">
            <a:spLocks noGrp="1"/>
          </p:cNvSpPr>
          <p:nvPr>
            <p:ph type="ftr" sz="quarter" idx="11"/>
          </p:nvPr>
        </p:nvSpPr>
        <p:spPr>
          <a:xfrm>
            <a:off x="4552950" y="6472805"/>
            <a:ext cx="3086100" cy="1322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957"/>
              </a:lnSpc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Irvine</a:t>
            </a:r>
          </a:p>
        </p:txBody>
      </p:sp>
      <p:sp>
        <p:nvSpPr>
          <p:cNvPr id="148" name="object 148"/>
          <p:cNvSpPr txBox="1"/>
          <p:nvPr/>
        </p:nvSpPr>
        <p:spPr>
          <a:xfrm>
            <a:off x="2614781" y="1911276"/>
            <a:ext cx="680533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used concurrently maybe mapped same</a:t>
            </a:r>
            <a:r>
              <a:rPr sz="1765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storage-unit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614781" y="2449158"/>
            <a:ext cx="522810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clique-partitioning, construct a graph</a:t>
            </a:r>
            <a:r>
              <a:rPr sz="1765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115010" y="2711375"/>
            <a:ext cx="655600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791"/>
              </a:lnSpc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represented by a</a:t>
            </a:r>
            <a:r>
              <a:rPr sz="15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1791"/>
              </a:lnSpc>
            </a:pPr>
            <a:r>
              <a:rPr sz="15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non-overlapping lifetimes have an edge between] their</a:t>
            </a:r>
            <a:r>
              <a:rPr sz="1500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48590" y="4030126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26" y="121653"/>
                </a:moveTo>
                <a:lnTo>
                  <a:pt x="237987" y="74313"/>
                </a:lnTo>
                <a:lnTo>
                  <a:pt x="211435" y="35642"/>
                </a:lnTo>
                <a:lnTo>
                  <a:pt x="172063" y="9564"/>
                </a:lnTo>
                <a:lnTo>
                  <a:pt x="123863" y="0"/>
                </a:lnTo>
                <a:lnTo>
                  <a:pt x="75668" y="9564"/>
                </a:lnTo>
                <a:lnTo>
                  <a:pt x="36294" y="35642"/>
                </a:lnTo>
                <a:lnTo>
                  <a:pt x="9739" y="74313"/>
                </a:lnTo>
                <a:lnTo>
                  <a:pt x="0" y="121653"/>
                </a:lnTo>
                <a:lnTo>
                  <a:pt x="9739" y="168986"/>
                </a:lnTo>
                <a:lnTo>
                  <a:pt x="36294" y="207653"/>
                </a:lnTo>
                <a:lnTo>
                  <a:pt x="75668" y="233730"/>
                </a:lnTo>
                <a:lnTo>
                  <a:pt x="123863" y="243294"/>
                </a:lnTo>
                <a:lnTo>
                  <a:pt x="172063" y="233730"/>
                </a:lnTo>
                <a:lnTo>
                  <a:pt x="211435" y="207653"/>
                </a:lnTo>
                <a:lnTo>
                  <a:pt x="237987" y="168986"/>
                </a:lnTo>
                <a:lnTo>
                  <a:pt x="247726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5710907" y="3815654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13" y="121653"/>
                </a:moveTo>
                <a:lnTo>
                  <a:pt x="237975" y="74313"/>
                </a:lnTo>
                <a:lnTo>
                  <a:pt x="211424" y="35642"/>
                </a:lnTo>
                <a:lnTo>
                  <a:pt x="172055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8"/>
                </a:lnTo>
                <a:lnTo>
                  <a:pt x="36290" y="207659"/>
                </a:lnTo>
                <a:lnTo>
                  <a:pt x="75662" y="233740"/>
                </a:lnTo>
                <a:lnTo>
                  <a:pt x="123863" y="243306"/>
                </a:lnTo>
                <a:lnTo>
                  <a:pt x="172055" y="233740"/>
                </a:lnTo>
                <a:lnTo>
                  <a:pt x="211424" y="207659"/>
                </a:lnTo>
                <a:lnTo>
                  <a:pt x="237975" y="168988"/>
                </a:lnTo>
                <a:lnTo>
                  <a:pt x="247713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585608" y="4244597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26" y="121653"/>
                </a:moveTo>
                <a:lnTo>
                  <a:pt x="237986" y="74313"/>
                </a:lnTo>
                <a:lnTo>
                  <a:pt x="211431" y="35642"/>
                </a:lnTo>
                <a:lnTo>
                  <a:pt x="172057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6"/>
                </a:lnTo>
                <a:lnTo>
                  <a:pt x="36290" y="207653"/>
                </a:lnTo>
                <a:lnTo>
                  <a:pt x="75662" y="233730"/>
                </a:lnTo>
                <a:lnTo>
                  <a:pt x="123863" y="243294"/>
                </a:lnTo>
                <a:lnTo>
                  <a:pt x="172057" y="233730"/>
                </a:lnTo>
                <a:lnTo>
                  <a:pt x="211431" y="207653"/>
                </a:lnTo>
                <a:lnTo>
                  <a:pt x="237986" y="168986"/>
                </a:lnTo>
                <a:lnTo>
                  <a:pt x="247726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131541" y="4244597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13" y="121653"/>
                </a:moveTo>
                <a:lnTo>
                  <a:pt x="237975" y="74313"/>
                </a:lnTo>
                <a:lnTo>
                  <a:pt x="211424" y="35642"/>
                </a:lnTo>
                <a:lnTo>
                  <a:pt x="172055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6"/>
                </a:lnTo>
                <a:lnTo>
                  <a:pt x="36290" y="207653"/>
                </a:lnTo>
                <a:lnTo>
                  <a:pt x="75662" y="233730"/>
                </a:lnTo>
                <a:lnTo>
                  <a:pt x="123863" y="243294"/>
                </a:lnTo>
                <a:lnTo>
                  <a:pt x="172055" y="233730"/>
                </a:lnTo>
                <a:lnTo>
                  <a:pt x="211424" y="207653"/>
                </a:lnTo>
                <a:lnTo>
                  <a:pt x="237975" y="168986"/>
                </a:lnTo>
                <a:lnTo>
                  <a:pt x="247713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131541" y="4781781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13" y="121653"/>
                </a:moveTo>
                <a:lnTo>
                  <a:pt x="237975" y="74313"/>
                </a:lnTo>
                <a:lnTo>
                  <a:pt x="211424" y="35642"/>
                </a:lnTo>
                <a:lnTo>
                  <a:pt x="172055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6"/>
                </a:lnTo>
                <a:lnTo>
                  <a:pt x="36290" y="207653"/>
                </a:lnTo>
                <a:lnTo>
                  <a:pt x="75662" y="233730"/>
                </a:lnTo>
                <a:lnTo>
                  <a:pt x="123863" y="243294"/>
                </a:lnTo>
                <a:lnTo>
                  <a:pt x="172055" y="233730"/>
                </a:lnTo>
                <a:lnTo>
                  <a:pt x="211424" y="207653"/>
                </a:lnTo>
                <a:lnTo>
                  <a:pt x="237975" y="168986"/>
                </a:lnTo>
                <a:lnTo>
                  <a:pt x="247713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585608" y="4781781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26" y="121653"/>
                </a:moveTo>
                <a:lnTo>
                  <a:pt x="237986" y="74313"/>
                </a:lnTo>
                <a:lnTo>
                  <a:pt x="211431" y="35642"/>
                </a:lnTo>
                <a:lnTo>
                  <a:pt x="172057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6"/>
                </a:lnTo>
                <a:lnTo>
                  <a:pt x="36290" y="207653"/>
                </a:lnTo>
                <a:lnTo>
                  <a:pt x="75662" y="233730"/>
                </a:lnTo>
                <a:lnTo>
                  <a:pt x="123863" y="243294"/>
                </a:lnTo>
                <a:lnTo>
                  <a:pt x="172057" y="233730"/>
                </a:lnTo>
                <a:lnTo>
                  <a:pt x="211431" y="207653"/>
                </a:lnTo>
                <a:lnTo>
                  <a:pt x="237986" y="168986"/>
                </a:lnTo>
                <a:lnTo>
                  <a:pt x="247726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678143" y="4459735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4" h="243839">
                <a:moveTo>
                  <a:pt x="247726" y="121653"/>
                </a:moveTo>
                <a:lnTo>
                  <a:pt x="237986" y="74318"/>
                </a:lnTo>
                <a:lnTo>
                  <a:pt x="211431" y="35647"/>
                </a:lnTo>
                <a:lnTo>
                  <a:pt x="172057" y="9566"/>
                </a:lnTo>
                <a:lnTo>
                  <a:pt x="123863" y="0"/>
                </a:lnTo>
                <a:lnTo>
                  <a:pt x="75668" y="9566"/>
                </a:lnTo>
                <a:lnTo>
                  <a:pt x="36294" y="35647"/>
                </a:lnTo>
                <a:lnTo>
                  <a:pt x="9739" y="74318"/>
                </a:lnTo>
                <a:lnTo>
                  <a:pt x="0" y="121653"/>
                </a:lnTo>
                <a:lnTo>
                  <a:pt x="9739" y="168993"/>
                </a:lnTo>
                <a:lnTo>
                  <a:pt x="36294" y="207664"/>
                </a:lnTo>
                <a:lnTo>
                  <a:pt x="75668" y="233742"/>
                </a:lnTo>
                <a:lnTo>
                  <a:pt x="123863" y="243306"/>
                </a:lnTo>
                <a:lnTo>
                  <a:pt x="172057" y="233742"/>
                </a:lnTo>
                <a:lnTo>
                  <a:pt x="211431" y="207664"/>
                </a:lnTo>
                <a:lnTo>
                  <a:pt x="237986" y="168993"/>
                </a:lnTo>
                <a:lnTo>
                  <a:pt x="247726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142973" y="5307537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13" y="121653"/>
                </a:moveTo>
                <a:lnTo>
                  <a:pt x="237975" y="74313"/>
                </a:lnTo>
                <a:lnTo>
                  <a:pt x="211424" y="35642"/>
                </a:lnTo>
                <a:lnTo>
                  <a:pt x="172055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2"/>
                </a:lnTo>
                <a:lnTo>
                  <a:pt x="9738" y="74313"/>
                </a:lnTo>
                <a:lnTo>
                  <a:pt x="0" y="121653"/>
                </a:lnTo>
                <a:lnTo>
                  <a:pt x="9738" y="168986"/>
                </a:lnTo>
                <a:lnTo>
                  <a:pt x="36290" y="207653"/>
                </a:lnTo>
                <a:lnTo>
                  <a:pt x="75662" y="233730"/>
                </a:lnTo>
                <a:lnTo>
                  <a:pt x="123863" y="243294"/>
                </a:lnTo>
                <a:lnTo>
                  <a:pt x="172055" y="233730"/>
                </a:lnTo>
                <a:lnTo>
                  <a:pt x="211424" y="207653"/>
                </a:lnTo>
                <a:lnTo>
                  <a:pt x="237975" y="168986"/>
                </a:lnTo>
                <a:lnTo>
                  <a:pt x="247713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377858" y="5200640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26" y="121640"/>
                </a:moveTo>
                <a:lnTo>
                  <a:pt x="237986" y="74307"/>
                </a:lnTo>
                <a:lnTo>
                  <a:pt x="211431" y="35641"/>
                </a:lnTo>
                <a:lnTo>
                  <a:pt x="172057" y="9564"/>
                </a:lnTo>
                <a:lnTo>
                  <a:pt x="123863" y="0"/>
                </a:lnTo>
                <a:lnTo>
                  <a:pt x="75662" y="9564"/>
                </a:lnTo>
                <a:lnTo>
                  <a:pt x="36290" y="35641"/>
                </a:lnTo>
                <a:lnTo>
                  <a:pt x="9738" y="74307"/>
                </a:lnTo>
                <a:lnTo>
                  <a:pt x="0" y="121640"/>
                </a:lnTo>
                <a:lnTo>
                  <a:pt x="9738" y="168981"/>
                </a:lnTo>
                <a:lnTo>
                  <a:pt x="36290" y="207651"/>
                </a:lnTo>
                <a:lnTo>
                  <a:pt x="75662" y="233729"/>
                </a:lnTo>
                <a:lnTo>
                  <a:pt x="123863" y="243294"/>
                </a:lnTo>
                <a:lnTo>
                  <a:pt x="172057" y="233729"/>
                </a:lnTo>
                <a:lnTo>
                  <a:pt x="211431" y="207651"/>
                </a:lnTo>
                <a:lnTo>
                  <a:pt x="237986" y="168981"/>
                </a:lnTo>
                <a:lnTo>
                  <a:pt x="247726" y="121640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940840" y="4674206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26" y="121653"/>
                </a:moveTo>
                <a:lnTo>
                  <a:pt x="237987" y="74318"/>
                </a:lnTo>
                <a:lnTo>
                  <a:pt x="211435" y="35647"/>
                </a:lnTo>
                <a:lnTo>
                  <a:pt x="172063" y="9566"/>
                </a:lnTo>
                <a:lnTo>
                  <a:pt x="123863" y="0"/>
                </a:lnTo>
                <a:lnTo>
                  <a:pt x="75668" y="9566"/>
                </a:lnTo>
                <a:lnTo>
                  <a:pt x="36294" y="35647"/>
                </a:lnTo>
                <a:lnTo>
                  <a:pt x="9739" y="74318"/>
                </a:lnTo>
                <a:lnTo>
                  <a:pt x="0" y="121653"/>
                </a:lnTo>
                <a:lnTo>
                  <a:pt x="9739" y="168993"/>
                </a:lnTo>
                <a:lnTo>
                  <a:pt x="36294" y="207664"/>
                </a:lnTo>
                <a:lnTo>
                  <a:pt x="75668" y="233742"/>
                </a:lnTo>
                <a:lnTo>
                  <a:pt x="123863" y="243306"/>
                </a:lnTo>
                <a:lnTo>
                  <a:pt x="172063" y="233742"/>
                </a:lnTo>
                <a:lnTo>
                  <a:pt x="211435" y="207664"/>
                </a:lnTo>
                <a:lnTo>
                  <a:pt x="237987" y="168993"/>
                </a:lnTo>
                <a:lnTo>
                  <a:pt x="247726" y="121653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596371" y="3600516"/>
            <a:ext cx="219075" cy="215153"/>
          </a:xfrm>
          <a:custGeom>
            <a:avLst/>
            <a:gdLst/>
            <a:ahLst/>
            <a:cxnLst/>
            <a:rect l="l" t="t" r="r" b="b"/>
            <a:pathLst>
              <a:path w="248285" h="243839">
                <a:moveTo>
                  <a:pt x="247713" y="121640"/>
                </a:moveTo>
                <a:lnTo>
                  <a:pt x="237975" y="74307"/>
                </a:lnTo>
                <a:lnTo>
                  <a:pt x="211423" y="35641"/>
                </a:lnTo>
                <a:lnTo>
                  <a:pt x="172050" y="9564"/>
                </a:lnTo>
                <a:lnTo>
                  <a:pt x="123850" y="0"/>
                </a:lnTo>
                <a:lnTo>
                  <a:pt x="75657" y="9564"/>
                </a:lnTo>
                <a:lnTo>
                  <a:pt x="36288" y="35641"/>
                </a:lnTo>
                <a:lnTo>
                  <a:pt x="9737" y="74307"/>
                </a:lnTo>
                <a:lnTo>
                  <a:pt x="0" y="121640"/>
                </a:lnTo>
                <a:lnTo>
                  <a:pt x="9737" y="168981"/>
                </a:lnTo>
                <a:lnTo>
                  <a:pt x="36288" y="207651"/>
                </a:lnTo>
                <a:lnTo>
                  <a:pt x="75657" y="233729"/>
                </a:lnTo>
                <a:lnTo>
                  <a:pt x="123850" y="243294"/>
                </a:lnTo>
                <a:lnTo>
                  <a:pt x="172050" y="233729"/>
                </a:lnTo>
                <a:lnTo>
                  <a:pt x="211423" y="207651"/>
                </a:lnTo>
                <a:lnTo>
                  <a:pt x="237975" y="168981"/>
                </a:lnTo>
                <a:lnTo>
                  <a:pt x="247713" y="121640"/>
                </a:lnTo>
              </a:path>
            </a:pathLst>
          </a:custGeom>
          <a:ln w="24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345034" y="3804838"/>
            <a:ext cx="350184" cy="263338"/>
          </a:xfrm>
          <a:custGeom>
            <a:avLst/>
            <a:gdLst/>
            <a:ahLst/>
            <a:cxnLst/>
            <a:rect l="l" t="t" r="r" b="b"/>
            <a:pathLst>
              <a:path w="396875" h="298450">
                <a:moveTo>
                  <a:pt x="0" y="298041"/>
                </a:moveTo>
                <a:lnTo>
                  <a:pt x="1032" y="297265"/>
                </a:lnTo>
                <a:lnTo>
                  <a:pt x="8257" y="291832"/>
                </a:lnTo>
                <a:lnTo>
                  <a:pt x="27868" y="277085"/>
                </a:lnTo>
                <a:lnTo>
                  <a:pt x="66057" y="248366"/>
                </a:lnTo>
                <a:lnTo>
                  <a:pt x="257005" y="104779"/>
                </a:lnTo>
                <a:lnTo>
                  <a:pt x="355060" y="31045"/>
                </a:lnTo>
                <a:lnTo>
                  <a:pt x="391185" y="3880"/>
                </a:lnTo>
                <a:lnTo>
                  <a:pt x="396346" y="0"/>
                </a:lnTo>
              </a:path>
            </a:pathLst>
          </a:custGeom>
          <a:ln w="12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366889" y="4175157"/>
            <a:ext cx="240926" cy="128868"/>
          </a:xfrm>
          <a:custGeom>
            <a:avLst/>
            <a:gdLst/>
            <a:ahLst/>
            <a:cxnLst/>
            <a:rect l="l" t="t" r="r" b="b"/>
            <a:pathLst>
              <a:path w="273050" h="146050">
                <a:moveTo>
                  <a:pt x="0" y="0"/>
                </a:moveTo>
                <a:lnTo>
                  <a:pt x="709" y="380"/>
                </a:lnTo>
                <a:lnTo>
                  <a:pt x="5676" y="3041"/>
                </a:lnTo>
                <a:lnTo>
                  <a:pt x="19158" y="10263"/>
                </a:lnTo>
                <a:lnTo>
                  <a:pt x="45413" y="24328"/>
                </a:lnTo>
                <a:lnTo>
                  <a:pt x="176695" y="94659"/>
                </a:lnTo>
                <a:lnTo>
                  <a:pt x="244110" y="130774"/>
                </a:lnTo>
                <a:lnTo>
                  <a:pt x="268947" y="144080"/>
                </a:lnTo>
                <a:lnTo>
                  <a:pt x="272496" y="145981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809502" y="4346897"/>
            <a:ext cx="328332" cy="26894"/>
          </a:xfrm>
          <a:custGeom>
            <a:avLst/>
            <a:gdLst/>
            <a:ahLst/>
            <a:cxnLst/>
            <a:rect l="l" t="t" r="r" b="b"/>
            <a:pathLst>
              <a:path w="372110" h="30479">
                <a:moveTo>
                  <a:pt x="0" y="30407"/>
                </a:moveTo>
                <a:lnTo>
                  <a:pt x="61931" y="25347"/>
                </a:lnTo>
                <a:lnTo>
                  <a:pt x="240944" y="10693"/>
                </a:lnTo>
                <a:lnTo>
                  <a:pt x="332870" y="3168"/>
                </a:lnTo>
                <a:lnTo>
                  <a:pt x="366738" y="396"/>
                </a:lnTo>
                <a:lnTo>
                  <a:pt x="371576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350474" y="4373726"/>
            <a:ext cx="338978" cy="155762"/>
          </a:xfrm>
          <a:custGeom>
            <a:avLst/>
            <a:gdLst/>
            <a:ahLst/>
            <a:cxnLst/>
            <a:rect l="l" t="t" r="r" b="b"/>
            <a:pathLst>
              <a:path w="384175" h="176529">
                <a:moveTo>
                  <a:pt x="0" y="0"/>
                </a:moveTo>
                <a:lnTo>
                  <a:pt x="999" y="459"/>
                </a:lnTo>
                <a:lnTo>
                  <a:pt x="7999" y="3675"/>
                </a:lnTo>
                <a:lnTo>
                  <a:pt x="26997" y="12403"/>
                </a:lnTo>
                <a:lnTo>
                  <a:pt x="63994" y="29400"/>
                </a:lnTo>
                <a:lnTo>
                  <a:pt x="248979" y="114385"/>
                </a:lnTo>
                <a:lnTo>
                  <a:pt x="343971" y="158026"/>
                </a:lnTo>
                <a:lnTo>
                  <a:pt x="378968" y="174104"/>
                </a:lnTo>
                <a:lnTo>
                  <a:pt x="383967" y="176401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7246654" y="4454239"/>
            <a:ext cx="5603" cy="322169"/>
          </a:xfrm>
          <a:custGeom>
            <a:avLst/>
            <a:gdLst/>
            <a:ahLst/>
            <a:cxnLst/>
            <a:rect l="l" t="t" r="r" b="b"/>
            <a:pathLst>
              <a:path w="6350" h="365125">
                <a:moveTo>
                  <a:pt x="0" y="0"/>
                </a:moveTo>
                <a:lnTo>
                  <a:pt x="1037" y="60814"/>
                </a:lnTo>
                <a:lnTo>
                  <a:pt x="4016" y="236641"/>
                </a:lnTo>
                <a:lnTo>
                  <a:pt x="5545" y="326930"/>
                </a:lnTo>
                <a:lnTo>
                  <a:pt x="6108" y="360195"/>
                </a:lnTo>
                <a:lnTo>
                  <a:pt x="6189" y="364947"/>
                </a:lnTo>
              </a:path>
            </a:pathLst>
          </a:custGeom>
          <a:ln w="12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760329" y="4432761"/>
            <a:ext cx="410135" cy="375956"/>
          </a:xfrm>
          <a:custGeom>
            <a:avLst/>
            <a:gdLst/>
            <a:ahLst/>
            <a:cxnLst/>
            <a:rect l="l" t="t" r="r" b="b"/>
            <a:pathLst>
              <a:path w="464820" h="426085">
                <a:moveTo>
                  <a:pt x="464467" y="0"/>
                </a:moveTo>
                <a:lnTo>
                  <a:pt x="463257" y="1108"/>
                </a:lnTo>
                <a:lnTo>
                  <a:pt x="454790" y="8871"/>
                </a:lnTo>
                <a:lnTo>
                  <a:pt x="431809" y="29940"/>
                </a:lnTo>
                <a:lnTo>
                  <a:pt x="387055" y="70970"/>
                </a:lnTo>
                <a:lnTo>
                  <a:pt x="163289" y="276091"/>
                </a:lnTo>
                <a:lnTo>
                  <a:pt x="48381" y="381423"/>
                </a:lnTo>
                <a:lnTo>
                  <a:pt x="6047" y="420230"/>
                </a:lnTo>
                <a:lnTo>
                  <a:pt x="0" y="425774"/>
                </a:lnTo>
              </a:path>
            </a:pathLst>
          </a:custGeom>
          <a:ln w="12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771252" y="4432761"/>
            <a:ext cx="404532" cy="375956"/>
          </a:xfrm>
          <a:custGeom>
            <a:avLst/>
            <a:gdLst/>
            <a:ahLst/>
            <a:cxnLst/>
            <a:rect l="l" t="t" r="r" b="b"/>
            <a:pathLst>
              <a:path w="458470" h="426085">
                <a:moveTo>
                  <a:pt x="0" y="0"/>
                </a:moveTo>
                <a:lnTo>
                  <a:pt x="1193" y="1108"/>
                </a:lnTo>
                <a:lnTo>
                  <a:pt x="9548" y="8871"/>
                </a:lnTo>
                <a:lnTo>
                  <a:pt x="32225" y="29940"/>
                </a:lnTo>
                <a:lnTo>
                  <a:pt x="76386" y="70970"/>
                </a:lnTo>
                <a:lnTo>
                  <a:pt x="297167" y="276091"/>
                </a:lnTo>
                <a:lnTo>
                  <a:pt x="410541" y="381423"/>
                </a:lnTo>
                <a:lnTo>
                  <a:pt x="452310" y="420230"/>
                </a:lnTo>
                <a:lnTo>
                  <a:pt x="458277" y="425774"/>
                </a:lnTo>
              </a:path>
            </a:pathLst>
          </a:custGeom>
          <a:ln w="12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700222" y="4454239"/>
            <a:ext cx="5603" cy="327772"/>
          </a:xfrm>
          <a:custGeom>
            <a:avLst/>
            <a:gdLst/>
            <a:ahLst/>
            <a:cxnLst/>
            <a:rect l="l" t="t" r="r" b="b"/>
            <a:pathLst>
              <a:path w="6350" h="371475">
                <a:moveTo>
                  <a:pt x="0" y="0"/>
                </a:moveTo>
                <a:lnTo>
                  <a:pt x="16" y="966"/>
                </a:lnTo>
                <a:lnTo>
                  <a:pt x="128" y="7729"/>
                </a:lnTo>
                <a:lnTo>
                  <a:pt x="432" y="26086"/>
                </a:lnTo>
                <a:lnTo>
                  <a:pt x="1025" y="61833"/>
                </a:lnTo>
                <a:lnTo>
                  <a:pt x="4010" y="240585"/>
                </a:lnTo>
                <a:lnTo>
                  <a:pt x="5543" y="332377"/>
                </a:lnTo>
                <a:lnTo>
                  <a:pt x="6108" y="366195"/>
                </a:lnTo>
                <a:lnTo>
                  <a:pt x="6189" y="371026"/>
                </a:lnTo>
              </a:path>
            </a:pathLst>
          </a:custGeom>
          <a:ln w="12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164713" y="4400568"/>
            <a:ext cx="983876" cy="365312"/>
          </a:xfrm>
          <a:custGeom>
            <a:avLst/>
            <a:gdLst/>
            <a:ahLst/>
            <a:cxnLst/>
            <a:rect l="l" t="t" r="r" b="b"/>
            <a:pathLst>
              <a:path w="1115060" h="414020">
                <a:moveTo>
                  <a:pt x="0" y="413603"/>
                </a:moveTo>
                <a:lnTo>
                  <a:pt x="2902" y="412526"/>
                </a:lnTo>
                <a:lnTo>
                  <a:pt x="23222" y="404987"/>
                </a:lnTo>
                <a:lnTo>
                  <a:pt x="78376" y="384523"/>
                </a:lnTo>
                <a:lnTo>
                  <a:pt x="185781" y="344671"/>
                </a:lnTo>
                <a:lnTo>
                  <a:pt x="722829" y="145408"/>
                </a:lnTo>
                <a:lnTo>
                  <a:pt x="998610" y="43083"/>
                </a:lnTo>
                <a:lnTo>
                  <a:pt x="1100213" y="5385"/>
                </a:lnTo>
                <a:lnTo>
                  <a:pt x="1114728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831390" y="4030249"/>
            <a:ext cx="197224" cy="628090"/>
          </a:xfrm>
          <a:custGeom>
            <a:avLst/>
            <a:gdLst/>
            <a:ahLst/>
            <a:cxnLst/>
            <a:rect l="l" t="t" r="r" b="b"/>
            <a:pathLst>
              <a:path w="223520" h="711835">
                <a:moveTo>
                  <a:pt x="0" y="0"/>
                </a:moveTo>
                <a:lnTo>
                  <a:pt x="580" y="1853"/>
                </a:lnTo>
                <a:lnTo>
                  <a:pt x="4643" y="14825"/>
                </a:lnTo>
                <a:lnTo>
                  <a:pt x="15672" y="50037"/>
                </a:lnTo>
                <a:lnTo>
                  <a:pt x="37148" y="118607"/>
                </a:lnTo>
                <a:lnTo>
                  <a:pt x="144561" y="461457"/>
                </a:lnTo>
                <a:lnTo>
                  <a:pt x="199718" y="637516"/>
                </a:lnTo>
                <a:lnTo>
                  <a:pt x="220040" y="702379"/>
                </a:lnTo>
                <a:lnTo>
                  <a:pt x="222943" y="711645"/>
                </a:lnTo>
              </a:path>
            </a:pathLst>
          </a:custGeom>
          <a:ln w="12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596393" y="4990922"/>
            <a:ext cx="606799" cy="290232"/>
          </a:xfrm>
          <a:custGeom>
            <a:avLst/>
            <a:gdLst/>
            <a:ahLst/>
            <a:cxnLst/>
            <a:rect l="l" t="t" r="r" b="b"/>
            <a:pathLst>
              <a:path w="687704" h="328929">
                <a:moveTo>
                  <a:pt x="0" y="328449"/>
                </a:moveTo>
                <a:lnTo>
                  <a:pt x="1790" y="327593"/>
                </a:lnTo>
                <a:lnTo>
                  <a:pt x="14321" y="321607"/>
                </a:lnTo>
                <a:lnTo>
                  <a:pt x="48335" y="305357"/>
                </a:lnTo>
                <a:lnTo>
                  <a:pt x="114572" y="273713"/>
                </a:lnTo>
                <a:lnTo>
                  <a:pt x="445751" y="115473"/>
                </a:lnTo>
                <a:lnTo>
                  <a:pt x="615816" y="34214"/>
                </a:lnTo>
                <a:lnTo>
                  <a:pt x="678472" y="4276"/>
                </a:lnTo>
                <a:lnTo>
                  <a:pt x="687423" y="0"/>
                </a:lnTo>
              </a:path>
            </a:pathLst>
          </a:custGeom>
          <a:ln w="12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121001" y="4872853"/>
            <a:ext cx="317126" cy="344021"/>
          </a:xfrm>
          <a:custGeom>
            <a:avLst/>
            <a:gdLst/>
            <a:ahLst/>
            <a:cxnLst/>
            <a:rect l="l" t="t" r="r" b="b"/>
            <a:pathLst>
              <a:path w="359410" h="389889">
                <a:moveTo>
                  <a:pt x="0" y="0"/>
                </a:moveTo>
                <a:lnTo>
                  <a:pt x="935" y="1013"/>
                </a:lnTo>
                <a:lnTo>
                  <a:pt x="7481" y="8109"/>
                </a:lnTo>
                <a:lnTo>
                  <a:pt x="25251" y="27370"/>
                </a:lnTo>
                <a:lnTo>
                  <a:pt x="59855" y="64879"/>
                </a:lnTo>
                <a:lnTo>
                  <a:pt x="232905" y="252420"/>
                </a:lnTo>
                <a:lnTo>
                  <a:pt x="321768" y="348726"/>
                </a:lnTo>
                <a:lnTo>
                  <a:pt x="354507" y="384207"/>
                </a:lnTo>
                <a:lnTo>
                  <a:pt x="359184" y="389275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148318" y="4808444"/>
            <a:ext cx="453838" cy="48745"/>
          </a:xfrm>
          <a:custGeom>
            <a:avLst/>
            <a:gdLst/>
            <a:ahLst/>
            <a:cxnLst/>
            <a:rect l="l" t="t" r="r" b="b"/>
            <a:pathLst>
              <a:path w="514350" h="55245">
                <a:moveTo>
                  <a:pt x="0" y="0"/>
                </a:moveTo>
                <a:lnTo>
                  <a:pt x="1338" y="142"/>
                </a:lnTo>
                <a:lnTo>
                  <a:pt x="10707" y="1140"/>
                </a:lnTo>
                <a:lnTo>
                  <a:pt x="36139" y="3849"/>
                </a:lnTo>
                <a:lnTo>
                  <a:pt x="85663" y="9124"/>
                </a:lnTo>
                <a:lnTo>
                  <a:pt x="333307" y="35500"/>
                </a:lnTo>
                <a:lnTo>
                  <a:pt x="460475" y="49044"/>
                </a:lnTo>
                <a:lnTo>
                  <a:pt x="507326" y="54034"/>
                </a:lnTo>
                <a:lnTo>
                  <a:pt x="514019" y="54747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246654" y="4990922"/>
            <a:ext cx="5603" cy="311524"/>
          </a:xfrm>
          <a:custGeom>
            <a:avLst/>
            <a:gdLst/>
            <a:ahLst/>
            <a:cxnLst/>
            <a:rect l="l" t="t" r="r" b="b"/>
            <a:pathLst>
              <a:path w="6350" h="353060">
                <a:moveTo>
                  <a:pt x="0" y="0"/>
                </a:moveTo>
                <a:lnTo>
                  <a:pt x="1037" y="58800"/>
                </a:lnTo>
                <a:lnTo>
                  <a:pt x="4016" y="228755"/>
                </a:lnTo>
                <a:lnTo>
                  <a:pt x="5545" y="316030"/>
                </a:lnTo>
                <a:lnTo>
                  <a:pt x="6108" y="348183"/>
                </a:lnTo>
                <a:lnTo>
                  <a:pt x="6189" y="352777"/>
                </a:lnTo>
              </a:path>
            </a:pathLst>
          </a:custGeom>
          <a:ln w="12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355947" y="4658172"/>
            <a:ext cx="470087" cy="708772"/>
          </a:xfrm>
          <a:custGeom>
            <a:avLst/>
            <a:gdLst/>
            <a:ahLst/>
            <a:cxnLst/>
            <a:rect l="l" t="t" r="r" b="b"/>
            <a:pathLst>
              <a:path w="532765" h="803275">
                <a:moveTo>
                  <a:pt x="0" y="802892"/>
                </a:moveTo>
                <a:lnTo>
                  <a:pt x="1386" y="800801"/>
                </a:lnTo>
                <a:lnTo>
                  <a:pt x="11095" y="786164"/>
                </a:lnTo>
                <a:lnTo>
                  <a:pt x="37447" y="746435"/>
                </a:lnTo>
                <a:lnTo>
                  <a:pt x="88764" y="669068"/>
                </a:lnTo>
                <a:lnTo>
                  <a:pt x="345349" y="282263"/>
                </a:lnTo>
                <a:lnTo>
                  <a:pt x="477109" y="83633"/>
                </a:lnTo>
                <a:lnTo>
                  <a:pt x="525653" y="10454"/>
                </a:lnTo>
                <a:lnTo>
                  <a:pt x="532587" y="0"/>
                </a:lnTo>
              </a:path>
            </a:pathLst>
          </a:custGeom>
          <a:ln w="1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787647" y="3767271"/>
            <a:ext cx="404532" cy="483534"/>
          </a:xfrm>
          <a:custGeom>
            <a:avLst/>
            <a:gdLst/>
            <a:ahLst/>
            <a:cxnLst/>
            <a:rect l="l" t="t" r="r" b="b"/>
            <a:pathLst>
              <a:path w="458470" h="548004">
                <a:moveTo>
                  <a:pt x="0" y="0"/>
                </a:moveTo>
                <a:lnTo>
                  <a:pt x="1193" y="1425"/>
                </a:lnTo>
                <a:lnTo>
                  <a:pt x="9548" y="11405"/>
                </a:lnTo>
                <a:lnTo>
                  <a:pt x="32225" y="38494"/>
                </a:lnTo>
                <a:lnTo>
                  <a:pt x="76386" y="91246"/>
                </a:lnTo>
                <a:lnTo>
                  <a:pt x="297167" y="354976"/>
                </a:lnTo>
                <a:lnTo>
                  <a:pt x="410541" y="490404"/>
                </a:lnTo>
                <a:lnTo>
                  <a:pt x="452310" y="540299"/>
                </a:lnTo>
                <a:lnTo>
                  <a:pt x="458277" y="547427"/>
                </a:lnTo>
              </a:path>
            </a:pathLst>
          </a:custGeom>
          <a:ln w="12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820436" y="3713601"/>
            <a:ext cx="945776" cy="762560"/>
          </a:xfrm>
          <a:custGeom>
            <a:avLst/>
            <a:gdLst/>
            <a:ahLst/>
            <a:cxnLst/>
            <a:rect l="l" t="t" r="r" b="b"/>
            <a:pathLst>
              <a:path w="1071879" h="864235">
                <a:moveTo>
                  <a:pt x="0" y="0"/>
                </a:moveTo>
                <a:lnTo>
                  <a:pt x="2790" y="2249"/>
                </a:lnTo>
                <a:lnTo>
                  <a:pt x="22320" y="17994"/>
                </a:lnTo>
                <a:lnTo>
                  <a:pt x="75333" y="60731"/>
                </a:lnTo>
                <a:lnTo>
                  <a:pt x="178567" y="143955"/>
                </a:lnTo>
                <a:lnTo>
                  <a:pt x="694723" y="560068"/>
                </a:lnTo>
                <a:lnTo>
                  <a:pt x="959776" y="773748"/>
                </a:lnTo>
                <a:lnTo>
                  <a:pt x="1057427" y="852472"/>
                </a:lnTo>
                <a:lnTo>
                  <a:pt x="1071377" y="863718"/>
                </a:lnTo>
              </a:path>
            </a:pathLst>
          </a:custGeom>
          <a:ln w="1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782185" y="3788738"/>
            <a:ext cx="426383" cy="1524560"/>
          </a:xfrm>
          <a:custGeom>
            <a:avLst/>
            <a:gdLst/>
            <a:ahLst/>
            <a:cxnLst/>
            <a:rect l="l" t="t" r="r" b="b"/>
            <a:pathLst>
              <a:path w="483235" h="1727835">
                <a:moveTo>
                  <a:pt x="0" y="0"/>
                </a:moveTo>
                <a:lnTo>
                  <a:pt x="1258" y="4498"/>
                </a:lnTo>
                <a:lnTo>
                  <a:pt x="10064" y="35988"/>
                </a:lnTo>
                <a:lnTo>
                  <a:pt x="33966" y="121462"/>
                </a:lnTo>
                <a:lnTo>
                  <a:pt x="80512" y="287910"/>
                </a:lnTo>
                <a:lnTo>
                  <a:pt x="313228" y="1120129"/>
                </a:lnTo>
                <a:lnTo>
                  <a:pt x="432730" y="1547485"/>
                </a:lnTo>
                <a:lnTo>
                  <a:pt x="476758" y="1704932"/>
                </a:lnTo>
                <a:lnTo>
                  <a:pt x="483047" y="1727425"/>
                </a:lnTo>
              </a:path>
            </a:pathLst>
          </a:custGeom>
          <a:ln w="12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754868" y="4454239"/>
            <a:ext cx="459441" cy="864534"/>
          </a:xfrm>
          <a:custGeom>
            <a:avLst/>
            <a:gdLst/>
            <a:ahLst/>
            <a:cxnLst/>
            <a:rect l="l" t="t" r="r" b="b"/>
            <a:pathLst>
              <a:path w="520700" h="979804">
                <a:moveTo>
                  <a:pt x="0" y="0"/>
                </a:moveTo>
                <a:lnTo>
                  <a:pt x="1354" y="2550"/>
                </a:lnTo>
                <a:lnTo>
                  <a:pt x="10836" y="20401"/>
                </a:lnTo>
                <a:lnTo>
                  <a:pt x="36571" y="68854"/>
                </a:lnTo>
                <a:lnTo>
                  <a:pt x="86688" y="163211"/>
                </a:lnTo>
                <a:lnTo>
                  <a:pt x="337310" y="634994"/>
                </a:lnTo>
                <a:lnTo>
                  <a:pt x="466008" y="877261"/>
                </a:lnTo>
                <a:lnTo>
                  <a:pt x="513422" y="966517"/>
                </a:lnTo>
                <a:lnTo>
                  <a:pt x="520196" y="979268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088213" y="4244932"/>
            <a:ext cx="164166" cy="434787"/>
          </a:xfrm>
          <a:custGeom>
            <a:avLst/>
            <a:gdLst/>
            <a:ahLst/>
            <a:cxnLst/>
            <a:rect l="l" t="t" r="r" b="b"/>
            <a:pathLst>
              <a:path w="186054" h="492760">
                <a:moveTo>
                  <a:pt x="0" y="492667"/>
                </a:moveTo>
                <a:lnTo>
                  <a:pt x="483" y="491384"/>
                </a:lnTo>
                <a:lnTo>
                  <a:pt x="3869" y="482403"/>
                </a:lnTo>
                <a:lnTo>
                  <a:pt x="13060" y="458027"/>
                </a:lnTo>
                <a:lnTo>
                  <a:pt x="30959" y="410558"/>
                </a:lnTo>
                <a:lnTo>
                  <a:pt x="120466" y="173204"/>
                </a:lnTo>
                <a:lnTo>
                  <a:pt x="166428" y="51319"/>
                </a:lnTo>
                <a:lnTo>
                  <a:pt x="183362" y="6414"/>
                </a:lnTo>
                <a:lnTo>
                  <a:pt x="18578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787648" y="4400568"/>
            <a:ext cx="907116" cy="203947"/>
          </a:xfrm>
          <a:custGeom>
            <a:avLst/>
            <a:gdLst/>
            <a:ahLst/>
            <a:cxnLst/>
            <a:rect l="l" t="t" r="r" b="b"/>
            <a:pathLst>
              <a:path w="1028065" h="231139">
                <a:moveTo>
                  <a:pt x="0" y="0"/>
                </a:moveTo>
                <a:lnTo>
                  <a:pt x="1028027" y="231123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935209" y="3745805"/>
            <a:ext cx="677956" cy="150719"/>
          </a:xfrm>
          <a:custGeom>
            <a:avLst/>
            <a:gdLst/>
            <a:ahLst/>
            <a:cxnLst/>
            <a:rect l="l" t="t" r="r" b="b"/>
            <a:pathLst>
              <a:path w="768350" h="170814">
                <a:moveTo>
                  <a:pt x="0" y="170309"/>
                </a:moveTo>
                <a:lnTo>
                  <a:pt x="767922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793107" y="3783373"/>
            <a:ext cx="415738" cy="993401"/>
          </a:xfrm>
          <a:custGeom>
            <a:avLst/>
            <a:gdLst/>
            <a:ahLst/>
            <a:cxnLst/>
            <a:rect l="l" t="t" r="r" b="b"/>
            <a:pathLst>
              <a:path w="471170" h="1125854">
                <a:moveTo>
                  <a:pt x="0" y="0"/>
                </a:moveTo>
                <a:lnTo>
                  <a:pt x="470669" y="1125262"/>
                </a:lnTo>
              </a:path>
            </a:pathLst>
          </a:custGeom>
          <a:ln w="123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6455091" y="3815576"/>
            <a:ext cx="239806" cy="1073524"/>
          </a:xfrm>
          <a:custGeom>
            <a:avLst/>
            <a:gdLst/>
            <a:ahLst/>
            <a:cxnLst/>
            <a:rect l="l" t="t" r="r" b="b"/>
            <a:pathLst>
              <a:path w="271779" h="1216660">
                <a:moveTo>
                  <a:pt x="271613" y="0"/>
                </a:moveTo>
                <a:lnTo>
                  <a:pt x="270645" y="1900"/>
                </a:lnTo>
                <a:lnTo>
                  <a:pt x="263872" y="15206"/>
                </a:lnTo>
                <a:lnTo>
                  <a:pt x="245486" y="51322"/>
                </a:lnTo>
                <a:lnTo>
                  <a:pt x="209682" y="121653"/>
                </a:lnTo>
                <a:lnTo>
                  <a:pt x="174325" y="191861"/>
                </a:lnTo>
                <a:lnTo>
                  <a:pt x="154209" y="233161"/>
                </a:lnTo>
                <a:lnTo>
                  <a:pt x="133232" y="277840"/>
                </a:lnTo>
                <a:lnTo>
                  <a:pt x="111968" y="325336"/>
                </a:lnTo>
                <a:lnTo>
                  <a:pt x="90991" y="375085"/>
                </a:lnTo>
                <a:lnTo>
                  <a:pt x="70873" y="426523"/>
                </a:lnTo>
                <a:lnTo>
                  <a:pt x="52189" y="479088"/>
                </a:lnTo>
                <a:lnTo>
                  <a:pt x="35512" y="532215"/>
                </a:lnTo>
                <a:lnTo>
                  <a:pt x="21415" y="585343"/>
                </a:lnTo>
                <a:lnTo>
                  <a:pt x="10472" y="637907"/>
                </a:lnTo>
                <a:lnTo>
                  <a:pt x="3256" y="689343"/>
                </a:lnTo>
                <a:lnTo>
                  <a:pt x="0" y="755367"/>
                </a:lnTo>
                <a:lnTo>
                  <a:pt x="3199" y="818055"/>
                </a:lnTo>
                <a:lnTo>
                  <a:pt x="11667" y="877071"/>
                </a:lnTo>
                <a:lnTo>
                  <a:pt x="24211" y="932084"/>
                </a:lnTo>
                <a:lnTo>
                  <a:pt x="39645" y="982757"/>
                </a:lnTo>
                <a:lnTo>
                  <a:pt x="56777" y="1028759"/>
                </a:lnTo>
                <a:lnTo>
                  <a:pt x="74419" y="1069755"/>
                </a:lnTo>
                <a:lnTo>
                  <a:pt x="91382" y="1105411"/>
                </a:lnTo>
                <a:lnTo>
                  <a:pt x="130345" y="1182280"/>
                </a:lnTo>
                <a:lnTo>
                  <a:pt x="142602" y="1206358"/>
                </a:lnTo>
                <a:lnTo>
                  <a:pt x="147118" y="1215228"/>
                </a:lnTo>
                <a:lnTo>
                  <a:pt x="147763" y="1216496"/>
                </a:lnTo>
              </a:path>
            </a:pathLst>
          </a:custGeom>
          <a:ln w="12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424244" y="3815577"/>
            <a:ext cx="270622" cy="1385047"/>
          </a:xfrm>
          <a:custGeom>
            <a:avLst/>
            <a:gdLst/>
            <a:ahLst/>
            <a:cxnLst/>
            <a:rect l="l" t="t" r="r" b="b"/>
            <a:pathLst>
              <a:path w="306704" h="1569720">
                <a:moveTo>
                  <a:pt x="306575" y="0"/>
                </a:moveTo>
                <a:lnTo>
                  <a:pt x="305607" y="1900"/>
                </a:lnTo>
                <a:lnTo>
                  <a:pt x="298833" y="15206"/>
                </a:lnTo>
                <a:lnTo>
                  <a:pt x="280447" y="51322"/>
                </a:lnTo>
                <a:lnTo>
                  <a:pt x="244643" y="121653"/>
                </a:lnTo>
                <a:lnTo>
                  <a:pt x="212193" y="186057"/>
                </a:lnTo>
                <a:lnTo>
                  <a:pt x="193656" y="224032"/>
                </a:lnTo>
                <a:lnTo>
                  <a:pt x="174104" y="265480"/>
                </a:lnTo>
                <a:lnTo>
                  <a:pt x="153931" y="310117"/>
                </a:lnTo>
                <a:lnTo>
                  <a:pt x="133533" y="357661"/>
                </a:lnTo>
                <a:lnTo>
                  <a:pt x="113303" y="407830"/>
                </a:lnTo>
                <a:lnTo>
                  <a:pt x="93637" y="460341"/>
                </a:lnTo>
                <a:lnTo>
                  <a:pt x="74929" y="514912"/>
                </a:lnTo>
                <a:lnTo>
                  <a:pt x="57574" y="571260"/>
                </a:lnTo>
                <a:lnTo>
                  <a:pt x="41967" y="629103"/>
                </a:lnTo>
                <a:lnTo>
                  <a:pt x="28502" y="688158"/>
                </a:lnTo>
                <a:lnTo>
                  <a:pt x="17574" y="748144"/>
                </a:lnTo>
                <a:lnTo>
                  <a:pt x="9953" y="804411"/>
                </a:lnTo>
                <a:lnTo>
                  <a:pt x="4634" y="860890"/>
                </a:lnTo>
                <a:lnTo>
                  <a:pt x="1391" y="917237"/>
                </a:lnTo>
                <a:lnTo>
                  <a:pt x="0" y="973104"/>
                </a:lnTo>
                <a:lnTo>
                  <a:pt x="233" y="1028148"/>
                </a:lnTo>
                <a:lnTo>
                  <a:pt x="1865" y="1082020"/>
                </a:lnTo>
                <a:lnTo>
                  <a:pt x="4671" y="1134377"/>
                </a:lnTo>
                <a:lnTo>
                  <a:pt x="8426" y="1184871"/>
                </a:lnTo>
                <a:lnTo>
                  <a:pt x="12902" y="1233158"/>
                </a:lnTo>
                <a:lnTo>
                  <a:pt x="17875" y="1278891"/>
                </a:lnTo>
                <a:lnTo>
                  <a:pt x="23118" y="1321725"/>
                </a:lnTo>
                <a:lnTo>
                  <a:pt x="28407" y="1361313"/>
                </a:lnTo>
                <a:lnTo>
                  <a:pt x="38218" y="1429370"/>
                </a:lnTo>
                <a:lnTo>
                  <a:pt x="50152" y="1510251"/>
                </a:lnTo>
                <a:lnTo>
                  <a:pt x="56281" y="1551785"/>
                </a:lnTo>
                <a:lnTo>
                  <a:pt x="58539" y="1567087"/>
                </a:lnTo>
                <a:lnTo>
                  <a:pt x="58862" y="1569273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820456" y="4030249"/>
            <a:ext cx="765362" cy="322169"/>
          </a:xfrm>
          <a:custGeom>
            <a:avLst/>
            <a:gdLst/>
            <a:ahLst/>
            <a:cxnLst/>
            <a:rect l="l" t="t" r="r" b="b"/>
            <a:pathLst>
              <a:path w="867410" h="365125">
                <a:moveTo>
                  <a:pt x="0" y="0"/>
                </a:moveTo>
                <a:lnTo>
                  <a:pt x="967" y="950"/>
                </a:lnTo>
                <a:lnTo>
                  <a:pt x="7741" y="7603"/>
                </a:lnTo>
                <a:lnTo>
                  <a:pt x="26127" y="25661"/>
                </a:lnTo>
                <a:lnTo>
                  <a:pt x="61931" y="60826"/>
                </a:lnTo>
                <a:lnTo>
                  <a:pt x="119345" y="115950"/>
                </a:lnTo>
                <a:lnTo>
                  <a:pt x="155550" y="148501"/>
                </a:lnTo>
                <a:lnTo>
                  <a:pt x="196110" y="182478"/>
                </a:lnTo>
                <a:lnTo>
                  <a:pt x="240540" y="216454"/>
                </a:lnTo>
                <a:lnTo>
                  <a:pt x="288357" y="249003"/>
                </a:lnTo>
                <a:lnTo>
                  <a:pt x="339078" y="278701"/>
                </a:lnTo>
                <a:lnTo>
                  <a:pt x="392220" y="304120"/>
                </a:lnTo>
                <a:lnTo>
                  <a:pt x="447171" y="324198"/>
                </a:lnTo>
                <a:lnTo>
                  <a:pt x="502850" y="339286"/>
                </a:lnTo>
                <a:lnTo>
                  <a:pt x="558046" y="350097"/>
                </a:lnTo>
                <a:lnTo>
                  <a:pt x="611549" y="357344"/>
                </a:lnTo>
                <a:lnTo>
                  <a:pt x="662150" y="361739"/>
                </a:lnTo>
                <a:lnTo>
                  <a:pt x="708638" y="363997"/>
                </a:lnTo>
                <a:lnTo>
                  <a:pt x="749805" y="364828"/>
                </a:lnTo>
                <a:lnTo>
                  <a:pt x="784440" y="364947"/>
                </a:lnTo>
                <a:lnTo>
                  <a:pt x="832179" y="364947"/>
                </a:lnTo>
                <a:lnTo>
                  <a:pt x="856693" y="364947"/>
                </a:lnTo>
                <a:lnTo>
                  <a:pt x="865725" y="364947"/>
                </a:lnTo>
                <a:lnTo>
                  <a:pt x="867015" y="364947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585470" y="4674274"/>
            <a:ext cx="1202391" cy="633693"/>
          </a:xfrm>
          <a:custGeom>
            <a:avLst/>
            <a:gdLst/>
            <a:ahLst/>
            <a:cxnLst/>
            <a:rect l="l" t="t" r="r" b="b"/>
            <a:pathLst>
              <a:path w="1362709" h="718185">
                <a:moveTo>
                  <a:pt x="1362441" y="0"/>
                </a:moveTo>
                <a:lnTo>
                  <a:pt x="1361474" y="1267"/>
                </a:lnTo>
                <a:lnTo>
                  <a:pt x="1354700" y="10137"/>
                </a:lnTo>
                <a:lnTo>
                  <a:pt x="1336314" y="34215"/>
                </a:lnTo>
                <a:lnTo>
                  <a:pt x="1300510" y="81102"/>
                </a:lnTo>
                <a:lnTo>
                  <a:pt x="1256251" y="138505"/>
                </a:lnTo>
                <a:lnTo>
                  <a:pt x="1229168" y="172649"/>
                </a:lnTo>
                <a:lnTo>
                  <a:pt x="1199112" y="209434"/>
                </a:lnTo>
                <a:lnTo>
                  <a:pt x="1166331" y="248116"/>
                </a:lnTo>
                <a:lnTo>
                  <a:pt x="1131074" y="287953"/>
                </a:lnTo>
                <a:lnTo>
                  <a:pt x="1093586" y="328205"/>
                </a:lnTo>
                <a:lnTo>
                  <a:pt x="1054117" y="368128"/>
                </a:lnTo>
                <a:lnTo>
                  <a:pt x="1012912" y="406982"/>
                </a:lnTo>
                <a:lnTo>
                  <a:pt x="970221" y="444023"/>
                </a:lnTo>
                <a:lnTo>
                  <a:pt x="930314" y="475593"/>
                </a:lnTo>
                <a:lnTo>
                  <a:pt x="889477" y="505070"/>
                </a:lnTo>
                <a:lnTo>
                  <a:pt x="847803" y="532473"/>
                </a:lnTo>
                <a:lnTo>
                  <a:pt x="805385" y="557821"/>
                </a:lnTo>
                <a:lnTo>
                  <a:pt x="762315" y="581130"/>
                </a:lnTo>
                <a:lnTo>
                  <a:pt x="718687" y="602420"/>
                </a:lnTo>
                <a:lnTo>
                  <a:pt x="674594" y="621708"/>
                </a:lnTo>
                <a:lnTo>
                  <a:pt x="630128" y="639013"/>
                </a:lnTo>
                <a:lnTo>
                  <a:pt x="585383" y="654354"/>
                </a:lnTo>
                <a:lnTo>
                  <a:pt x="540451" y="667747"/>
                </a:lnTo>
                <a:lnTo>
                  <a:pt x="495426" y="679212"/>
                </a:lnTo>
                <a:lnTo>
                  <a:pt x="433660" y="691928"/>
                </a:lnTo>
                <a:lnTo>
                  <a:pt x="372861" y="701484"/>
                </a:lnTo>
                <a:lnTo>
                  <a:pt x="313996" y="708331"/>
                </a:lnTo>
                <a:lnTo>
                  <a:pt x="258033" y="712921"/>
                </a:lnTo>
                <a:lnTo>
                  <a:pt x="205941" y="715705"/>
                </a:lnTo>
                <a:lnTo>
                  <a:pt x="158686" y="717135"/>
                </a:lnTo>
                <a:lnTo>
                  <a:pt x="117237" y="717662"/>
                </a:lnTo>
                <a:lnTo>
                  <a:pt x="82562" y="717737"/>
                </a:lnTo>
                <a:lnTo>
                  <a:pt x="34831" y="717737"/>
                </a:lnTo>
                <a:lnTo>
                  <a:pt x="10320" y="717737"/>
                </a:lnTo>
                <a:lnTo>
                  <a:pt x="1290" y="717737"/>
                </a:lnTo>
                <a:lnTo>
                  <a:pt x="0" y="717737"/>
                </a:lnTo>
              </a:path>
            </a:pathLst>
          </a:custGeom>
          <a:ln w="12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039027" y="4888955"/>
            <a:ext cx="1202391" cy="776568"/>
          </a:xfrm>
          <a:custGeom>
            <a:avLst/>
            <a:gdLst/>
            <a:ahLst/>
            <a:cxnLst/>
            <a:rect l="l" t="t" r="r" b="b"/>
            <a:pathLst>
              <a:path w="1362710" h="880110">
                <a:moveTo>
                  <a:pt x="0" y="0"/>
                </a:moveTo>
                <a:lnTo>
                  <a:pt x="967" y="1868"/>
                </a:lnTo>
                <a:lnTo>
                  <a:pt x="7741" y="14951"/>
                </a:lnTo>
                <a:lnTo>
                  <a:pt x="26127" y="50462"/>
                </a:lnTo>
                <a:lnTo>
                  <a:pt x="61931" y="119614"/>
                </a:lnTo>
                <a:lnTo>
                  <a:pt x="78680" y="151898"/>
                </a:lnTo>
                <a:lnTo>
                  <a:pt x="97867" y="188476"/>
                </a:lnTo>
                <a:lnTo>
                  <a:pt x="119346" y="228657"/>
                </a:lnTo>
                <a:lnTo>
                  <a:pt x="142977" y="271754"/>
                </a:lnTo>
                <a:lnTo>
                  <a:pt x="168614" y="317074"/>
                </a:lnTo>
                <a:lnTo>
                  <a:pt x="196114" y="363929"/>
                </a:lnTo>
                <a:lnTo>
                  <a:pt x="225335" y="411629"/>
                </a:lnTo>
                <a:lnTo>
                  <a:pt x="256132" y="459483"/>
                </a:lnTo>
                <a:lnTo>
                  <a:pt x="288363" y="506802"/>
                </a:lnTo>
                <a:lnTo>
                  <a:pt x="321883" y="552896"/>
                </a:lnTo>
                <a:lnTo>
                  <a:pt x="356550" y="597074"/>
                </a:lnTo>
                <a:lnTo>
                  <a:pt x="392220" y="638648"/>
                </a:lnTo>
                <a:lnTo>
                  <a:pt x="432127" y="680371"/>
                </a:lnTo>
                <a:lnTo>
                  <a:pt x="472964" y="718163"/>
                </a:lnTo>
                <a:lnTo>
                  <a:pt x="514638" y="752015"/>
                </a:lnTo>
                <a:lnTo>
                  <a:pt x="557056" y="781918"/>
                </a:lnTo>
                <a:lnTo>
                  <a:pt x="600126" y="807863"/>
                </a:lnTo>
                <a:lnTo>
                  <a:pt x="643754" y="829842"/>
                </a:lnTo>
                <a:lnTo>
                  <a:pt x="687847" y="847845"/>
                </a:lnTo>
                <a:lnTo>
                  <a:pt x="732313" y="861862"/>
                </a:lnTo>
                <a:lnTo>
                  <a:pt x="777058" y="871886"/>
                </a:lnTo>
                <a:lnTo>
                  <a:pt x="821990" y="877907"/>
                </a:lnTo>
                <a:lnTo>
                  <a:pt x="867015" y="879916"/>
                </a:lnTo>
                <a:lnTo>
                  <a:pt x="921948" y="877080"/>
                </a:lnTo>
                <a:lnTo>
                  <a:pt x="976202" y="869238"/>
                </a:lnTo>
                <a:lnTo>
                  <a:pt x="1029098" y="857391"/>
                </a:lnTo>
                <a:lnTo>
                  <a:pt x="1079956" y="842541"/>
                </a:lnTo>
                <a:lnTo>
                  <a:pt x="1128095" y="825688"/>
                </a:lnTo>
                <a:lnTo>
                  <a:pt x="1172837" y="807835"/>
                </a:lnTo>
                <a:lnTo>
                  <a:pt x="1213502" y="789980"/>
                </a:lnTo>
                <a:lnTo>
                  <a:pt x="1249409" y="773127"/>
                </a:lnTo>
                <a:lnTo>
                  <a:pt x="1327618" y="734832"/>
                </a:lnTo>
                <a:lnTo>
                  <a:pt x="1361164" y="718358"/>
                </a:lnTo>
                <a:lnTo>
                  <a:pt x="1362454" y="717724"/>
                </a:lnTo>
              </a:path>
            </a:pathLst>
          </a:custGeom>
          <a:ln w="12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636000" y="3615387"/>
            <a:ext cx="7732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7717984" y="4484852"/>
            <a:ext cx="7732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433812" y="5225504"/>
            <a:ext cx="7732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193391" y="5316753"/>
            <a:ext cx="7732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5739822" y="3875150"/>
            <a:ext cx="15520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57" spc="-218" baseline="20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685195" y="3690926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193379" y="4050108"/>
            <a:ext cx="109818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993" baseline="-259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625074" y="4264802"/>
            <a:ext cx="109818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993" baseline="-259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7171529" y="4259433"/>
            <a:ext cx="109818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993" baseline="-2962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767168" y="4555023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985723" y="4736558"/>
            <a:ext cx="158003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57" spc="-184" baseline="233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636000" y="4801507"/>
            <a:ext cx="117662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993" baseline="-2962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7166063" y="4801507"/>
            <a:ext cx="11486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993" baseline="-2962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6469347" y="5287630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7234384" y="5389615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496770" y="4424721"/>
            <a:ext cx="117662" cy="773206"/>
          </a:xfrm>
          <a:custGeom>
            <a:avLst/>
            <a:gdLst/>
            <a:ahLst/>
            <a:cxnLst/>
            <a:rect l="l" t="t" r="r" b="b"/>
            <a:pathLst>
              <a:path w="133350" h="876300">
                <a:moveTo>
                  <a:pt x="133151" y="0"/>
                </a:moveTo>
                <a:lnTo>
                  <a:pt x="132764" y="1061"/>
                </a:lnTo>
                <a:lnTo>
                  <a:pt x="130055" y="8489"/>
                </a:lnTo>
                <a:lnTo>
                  <a:pt x="122701" y="28650"/>
                </a:lnTo>
                <a:lnTo>
                  <a:pt x="108381" y="67912"/>
                </a:lnTo>
                <a:lnTo>
                  <a:pt x="82327" y="141418"/>
                </a:lnTo>
                <a:lnTo>
                  <a:pt x="67099" y="188118"/>
                </a:lnTo>
                <a:lnTo>
                  <a:pt x="51656" y="240102"/>
                </a:lnTo>
                <a:lnTo>
                  <a:pt x="36934" y="296361"/>
                </a:lnTo>
                <a:lnTo>
                  <a:pt x="23875" y="355882"/>
                </a:lnTo>
                <a:lnTo>
                  <a:pt x="13414" y="417656"/>
                </a:lnTo>
                <a:lnTo>
                  <a:pt x="6964" y="472702"/>
                </a:lnTo>
                <a:lnTo>
                  <a:pt x="2836" y="527664"/>
                </a:lnTo>
                <a:lnTo>
                  <a:pt x="643" y="581509"/>
                </a:lnTo>
                <a:lnTo>
                  <a:pt x="0" y="633203"/>
                </a:lnTo>
                <a:lnTo>
                  <a:pt x="517" y="681714"/>
                </a:lnTo>
                <a:lnTo>
                  <a:pt x="1808" y="726007"/>
                </a:lnTo>
                <a:lnTo>
                  <a:pt x="3485" y="765049"/>
                </a:lnTo>
                <a:lnTo>
                  <a:pt x="5162" y="797807"/>
                </a:lnTo>
                <a:lnTo>
                  <a:pt x="7548" y="842933"/>
                </a:lnTo>
                <a:lnTo>
                  <a:pt x="8772" y="866106"/>
                </a:lnTo>
                <a:lnTo>
                  <a:pt x="9224" y="874644"/>
                </a:lnTo>
                <a:lnTo>
                  <a:pt x="9288" y="875864"/>
                </a:lnTo>
              </a:path>
            </a:pathLst>
          </a:custGeom>
          <a:ln w="12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6024104" y="4639392"/>
            <a:ext cx="1836084" cy="1097056"/>
          </a:xfrm>
          <a:custGeom>
            <a:avLst/>
            <a:gdLst/>
            <a:ahLst/>
            <a:cxnLst/>
            <a:rect l="l" t="t" r="r" b="b"/>
            <a:pathLst>
              <a:path w="2080895" h="1243329">
                <a:moveTo>
                  <a:pt x="0" y="279792"/>
                </a:moveTo>
                <a:lnTo>
                  <a:pt x="112" y="281376"/>
                </a:lnTo>
                <a:lnTo>
                  <a:pt x="903" y="292464"/>
                </a:lnTo>
                <a:lnTo>
                  <a:pt x="3049" y="322561"/>
                </a:lnTo>
                <a:lnTo>
                  <a:pt x="7227" y="381170"/>
                </a:lnTo>
                <a:lnTo>
                  <a:pt x="12941" y="452972"/>
                </a:lnTo>
                <a:lnTo>
                  <a:pt x="17408" y="495777"/>
                </a:lnTo>
                <a:lnTo>
                  <a:pt x="23460" y="542002"/>
                </a:lnTo>
                <a:lnTo>
                  <a:pt x="31481" y="590757"/>
                </a:lnTo>
                <a:lnTo>
                  <a:pt x="41856" y="641154"/>
                </a:lnTo>
                <a:lnTo>
                  <a:pt x="54968" y="692306"/>
                </a:lnTo>
                <a:lnTo>
                  <a:pt x="71202" y="743323"/>
                </a:lnTo>
                <a:lnTo>
                  <a:pt x="90942" y="793319"/>
                </a:lnTo>
                <a:lnTo>
                  <a:pt x="114572" y="841404"/>
                </a:lnTo>
                <a:lnTo>
                  <a:pt x="139681" y="882824"/>
                </a:lnTo>
                <a:lnTo>
                  <a:pt x="168200" y="921932"/>
                </a:lnTo>
                <a:lnTo>
                  <a:pt x="200009" y="958728"/>
                </a:lnTo>
                <a:lnTo>
                  <a:pt x="234986" y="993211"/>
                </a:lnTo>
                <a:lnTo>
                  <a:pt x="273012" y="1025382"/>
                </a:lnTo>
                <a:lnTo>
                  <a:pt x="313964" y="1055241"/>
                </a:lnTo>
                <a:lnTo>
                  <a:pt x="357723" y="1082788"/>
                </a:lnTo>
                <a:lnTo>
                  <a:pt x="404166" y="1108023"/>
                </a:lnTo>
                <a:lnTo>
                  <a:pt x="453173" y="1130945"/>
                </a:lnTo>
                <a:lnTo>
                  <a:pt x="504623" y="1151555"/>
                </a:lnTo>
                <a:lnTo>
                  <a:pt x="558395" y="1169853"/>
                </a:lnTo>
                <a:lnTo>
                  <a:pt x="609570" y="1184608"/>
                </a:lnTo>
                <a:lnTo>
                  <a:pt x="662181" y="1197497"/>
                </a:lnTo>
                <a:lnTo>
                  <a:pt x="715817" y="1208598"/>
                </a:lnTo>
                <a:lnTo>
                  <a:pt x="770066" y="1217989"/>
                </a:lnTo>
                <a:lnTo>
                  <a:pt x="824515" y="1225746"/>
                </a:lnTo>
                <a:lnTo>
                  <a:pt x="878753" y="1231948"/>
                </a:lnTo>
                <a:lnTo>
                  <a:pt x="932367" y="1236671"/>
                </a:lnTo>
                <a:lnTo>
                  <a:pt x="984945" y="1239993"/>
                </a:lnTo>
                <a:lnTo>
                  <a:pt x="1036076" y="1241993"/>
                </a:lnTo>
                <a:lnTo>
                  <a:pt x="1085347" y="1242746"/>
                </a:lnTo>
                <a:lnTo>
                  <a:pt x="1132345" y="1242330"/>
                </a:lnTo>
                <a:lnTo>
                  <a:pt x="1176660" y="1240824"/>
                </a:lnTo>
                <a:lnTo>
                  <a:pt x="1237610" y="1236555"/>
                </a:lnTo>
                <a:lnTo>
                  <a:pt x="1292681" y="1229495"/>
                </a:lnTo>
                <a:lnTo>
                  <a:pt x="1342961" y="1219133"/>
                </a:lnTo>
                <a:lnTo>
                  <a:pt x="1389540" y="1204959"/>
                </a:lnTo>
                <a:lnTo>
                  <a:pt x="1433507" y="1186461"/>
                </a:lnTo>
                <a:lnTo>
                  <a:pt x="1475948" y="1163128"/>
                </a:lnTo>
                <a:lnTo>
                  <a:pt x="1517955" y="1134450"/>
                </a:lnTo>
                <a:lnTo>
                  <a:pt x="1560615" y="1099914"/>
                </a:lnTo>
                <a:lnTo>
                  <a:pt x="1592559" y="1070908"/>
                </a:lnTo>
                <a:lnTo>
                  <a:pt x="1625150" y="1038841"/>
                </a:lnTo>
                <a:lnTo>
                  <a:pt x="1658113" y="1004018"/>
                </a:lnTo>
                <a:lnTo>
                  <a:pt x="1691174" y="966747"/>
                </a:lnTo>
                <a:lnTo>
                  <a:pt x="1724057" y="927334"/>
                </a:lnTo>
                <a:lnTo>
                  <a:pt x="1756489" y="886083"/>
                </a:lnTo>
                <a:lnTo>
                  <a:pt x="1788194" y="843302"/>
                </a:lnTo>
                <a:lnTo>
                  <a:pt x="1818900" y="799295"/>
                </a:lnTo>
                <a:lnTo>
                  <a:pt x="1848330" y="754371"/>
                </a:lnTo>
                <a:lnTo>
                  <a:pt x="1876212" y="708833"/>
                </a:lnTo>
                <a:lnTo>
                  <a:pt x="1902269" y="662989"/>
                </a:lnTo>
                <a:lnTo>
                  <a:pt x="1931340" y="606974"/>
                </a:lnTo>
                <a:lnTo>
                  <a:pt x="1957396" y="551434"/>
                </a:lnTo>
                <a:lnTo>
                  <a:pt x="1980556" y="496846"/>
                </a:lnTo>
                <a:lnTo>
                  <a:pt x="2000939" y="443684"/>
                </a:lnTo>
                <a:lnTo>
                  <a:pt x="2018663" y="392424"/>
                </a:lnTo>
                <a:lnTo>
                  <a:pt x="2033847" y="343542"/>
                </a:lnTo>
                <a:lnTo>
                  <a:pt x="2046609" y="297514"/>
                </a:lnTo>
                <a:lnTo>
                  <a:pt x="2057069" y="254815"/>
                </a:lnTo>
                <a:lnTo>
                  <a:pt x="2065344" y="215920"/>
                </a:lnTo>
                <a:lnTo>
                  <a:pt x="2076862" y="143393"/>
                </a:lnTo>
                <a:lnTo>
                  <a:pt x="2080829" y="89586"/>
                </a:lnTo>
                <a:lnTo>
                  <a:pt x="2080151" y="51554"/>
                </a:lnTo>
                <a:lnTo>
                  <a:pt x="2077736" y="26354"/>
                </a:lnTo>
                <a:lnTo>
                  <a:pt x="2075943" y="11118"/>
                </a:lnTo>
                <a:lnTo>
                  <a:pt x="2075022" y="3294"/>
                </a:lnTo>
                <a:lnTo>
                  <a:pt x="2074683" y="411"/>
                </a:lnTo>
                <a:lnTo>
                  <a:pt x="2074635" y="0"/>
                </a:lnTo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6148964" y="4831677"/>
            <a:ext cx="983316" cy="245969"/>
          </a:xfrm>
          <a:custGeom>
            <a:avLst/>
            <a:gdLst/>
            <a:ahLst/>
            <a:cxnLst/>
            <a:rect l="l" t="t" r="r" b="b"/>
            <a:pathLst>
              <a:path w="1114425" h="278764">
                <a:moveTo>
                  <a:pt x="0" y="0"/>
                </a:moveTo>
                <a:lnTo>
                  <a:pt x="1644" y="1045"/>
                </a:lnTo>
                <a:lnTo>
                  <a:pt x="13155" y="8360"/>
                </a:lnTo>
                <a:lnTo>
                  <a:pt x="44399" y="28215"/>
                </a:lnTo>
                <a:lnTo>
                  <a:pt x="105243" y="66880"/>
                </a:lnTo>
                <a:lnTo>
                  <a:pt x="172304" y="108854"/>
                </a:lnTo>
                <a:lnTo>
                  <a:pt x="212196" y="132680"/>
                </a:lnTo>
                <a:lnTo>
                  <a:pt x="255549" y="157260"/>
                </a:lnTo>
                <a:lnTo>
                  <a:pt x="301776" y="181739"/>
                </a:lnTo>
                <a:lnTo>
                  <a:pt x="350291" y="205264"/>
                </a:lnTo>
                <a:lnTo>
                  <a:pt x="400508" y="226980"/>
                </a:lnTo>
                <a:lnTo>
                  <a:pt x="451841" y="246033"/>
                </a:lnTo>
                <a:lnTo>
                  <a:pt x="503705" y="261569"/>
                </a:lnTo>
                <a:lnTo>
                  <a:pt x="555513" y="272733"/>
                </a:lnTo>
                <a:lnTo>
                  <a:pt x="606680" y="278672"/>
                </a:lnTo>
                <a:lnTo>
                  <a:pt x="667596" y="278092"/>
                </a:lnTo>
                <a:lnTo>
                  <a:pt x="726217" y="269897"/>
                </a:lnTo>
                <a:lnTo>
                  <a:pt x="782087" y="255554"/>
                </a:lnTo>
                <a:lnTo>
                  <a:pt x="834746" y="236533"/>
                </a:lnTo>
                <a:lnTo>
                  <a:pt x="883736" y="214299"/>
                </a:lnTo>
                <a:lnTo>
                  <a:pt x="928600" y="190322"/>
                </a:lnTo>
                <a:lnTo>
                  <a:pt x="968877" y="166070"/>
                </a:lnTo>
                <a:lnTo>
                  <a:pt x="1004112" y="143009"/>
                </a:lnTo>
                <a:lnTo>
                  <a:pt x="1080368" y="90391"/>
                </a:lnTo>
                <a:lnTo>
                  <a:pt x="1104259" y="73846"/>
                </a:lnTo>
                <a:lnTo>
                  <a:pt x="1113061" y="67751"/>
                </a:lnTo>
                <a:lnTo>
                  <a:pt x="1114318" y="6688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9004554" y="4284927"/>
            <a:ext cx="86285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9004554" y="4504977"/>
            <a:ext cx="86285" cy="56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653"/>
              </a:spcBef>
            </a:pP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671"/>
              </a:spcBef>
            </a:pP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9004554" y="5154403"/>
            <a:ext cx="86285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9282764" y="4339007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9280041" y="4769716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9206261" y="4263457"/>
            <a:ext cx="101413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9280029" y="4556379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9208995" y="4486196"/>
            <a:ext cx="101413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9208995" y="4694178"/>
            <a:ext cx="101413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9206260" y="4815156"/>
            <a:ext cx="147918" cy="42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49" marR="4483" indent="-5603">
              <a:lnSpc>
                <a:spcPct val="176500"/>
              </a:lnSpc>
            </a:pPr>
            <a:r>
              <a:rPr sz="838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993" spc="13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sz="838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993" baseline="-2962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8245322" y="4486196"/>
            <a:ext cx="59335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 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sz="838" spc="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245321" y="4695511"/>
            <a:ext cx="624168" cy="38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75453" algn="l"/>
              </a:tabLst>
            </a:pP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838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993" spc="26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1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993" spc="-172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8316367" y="4551012"/>
            <a:ext cx="472888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07880" algn="l"/>
                <a:tab pos="412398" algn="l"/>
              </a:tabLst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7	9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8707072" y="4763016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8245322" y="4910205"/>
            <a:ext cx="483534" cy="36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49"/>
            <a:r>
              <a:rPr sz="838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sz="993" spc="-53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38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93" spc="-72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838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767"/>
              </a:spcBef>
            </a:pPr>
            <a:r>
              <a:rPr sz="838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sz="993" spc="-53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993" spc="-125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8245321" y="4070235"/>
            <a:ext cx="387162" cy="322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534"/>
              </a:spcBef>
            </a:pPr>
            <a:r>
              <a:rPr sz="838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</a:t>
            </a:r>
            <a:r>
              <a:rPr sz="993" spc="-66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838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838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53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838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8960358" y="4048763"/>
            <a:ext cx="61184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838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2783027" y="3931058"/>
            <a:ext cx="2500032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049" y="0"/>
                </a:lnTo>
              </a:path>
            </a:pathLst>
          </a:custGeom>
          <a:ln w="121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2783027" y="4360412"/>
            <a:ext cx="2500032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049" y="0"/>
                </a:lnTo>
              </a:path>
            </a:pathLst>
          </a:custGeom>
          <a:ln w="121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783027" y="4789754"/>
            <a:ext cx="2500032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049" y="0"/>
                </a:lnTo>
              </a:path>
            </a:pathLst>
          </a:custGeom>
          <a:ln w="121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783027" y="5208370"/>
            <a:ext cx="2500032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049" y="0"/>
                </a:lnTo>
              </a:path>
            </a:pathLst>
          </a:custGeom>
          <a:ln w="121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2783027" y="5637724"/>
            <a:ext cx="2500032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049" y="0"/>
                </a:lnTo>
              </a:path>
            </a:pathLst>
          </a:custGeom>
          <a:ln w="121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4455124" y="5208303"/>
            <a:ext cx="0" cy="41910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430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4679155" y="5208303"/>
            <a:ext cx="0" cy="41910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430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889348" y="3467873"/>
            <a:ext cx="184729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103838" algn="l"/>
              </a:tabLst>
            </a:pPr>
            <a:r>
              <a:rPr sz="838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66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sz="838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9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</a:t>
            </a:r>
            <a:r>
              <a:rPr sz="838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112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</a:t>
            </a:r>
            <a:r>
              <a:rPr sz="993" spc="-59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86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</a:t>
            </a:r>
            <a:r>
              <a:rPr sz="993" spc="1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9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r>
              <a:rPr sz="838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86" baseline="-296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sz="838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99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 </a:t>
            </a:r>
            <a:r>
              <a:rPr sz="838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86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 </a:t>
            </a:r>
            <a:r>
              <a:rPr sz="993" spc="-46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38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993" spc="-86" baseline="-25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993" baseline="-259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834723" y="3510265"/>
            <a:ext cx="384922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57" spc="-46" baseline="233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62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sz="662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7" spc="-59" baseline="233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62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2942859" y="3714143"/>
            <a:ext cx="0" cy="1502709"/>
          </a:xfrm>
          <a:custGeom>
            <a:avLst/>
            <a:gdLst/>
            <a:ahLst/>
            <a:cxnLst/>
            <a:rect l="l" t="t" r="r" b="b"/>
            <a:pathLst>
              <a:path h="1703070">
                <a:moveTo>
                  <a:pt x="0" y="0"/>
                </a:moveTo>
                <a:lnTo>
                  <a:pt x="0" y="1702455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3153232" y="3714143"/>
            <a:ext cx="0" cy="638735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539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2942859" y="5640133"/>
            <a:ext cx="0" cy="214592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206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3153232" y="5645497"/>
            <a:ext cx="0" cy="20955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127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3364984" y="4352562"/>
            <a:ext cx="0" cy="858931"/>
          </a:xfrm>
          <a:custGeom>
            <a:avLst/>
            <a:gdLst/>
            <a:ahLst/>
            <a:cxnLst/>
            <a:rect l="l" t="t" r="r" b="b"/>
            <a:pathLst>
              <a:path h="973454">
                <a:moveTo>
                  <a:pt x="0" y="0"/>
                </a:moveTo>
                <a:lnTo>
                  <a:pt x="0" y="972836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3586279" y="3714144"/>
            <a:ext cx="0" cy="1078566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121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3803482" y="4792486"/>
            <a:ext cx="0" cy="413497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175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4034366" y="3714143"/>
            <a:ext cx="0" cy="1073524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042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4235173" y="4787124"/>
            <a:ext cx="0" cy="429184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0"/>
                </a:moveTo>
                <a:lnTo>
                  <a:pt x="0" y="486412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4914120" y="3714143"/>
            <a:ext cx="0" cy="1491503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297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142256" y="5205584"/>
            <a:ext cx="0" cy="429184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0"/>
                </a:moveTo>
                <a:lnTo>
                  <a:pt x="0" y="486412"/>
                </a:lnTo>
              </a:path>
            </a:pathLst>
          </a:custGeom>
          <a:ln w="2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254572" y="4047475"/>
            <a:ext cx="10981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74"/>
              </a:lnSpc>
            </a:pPr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309">
              <a:lnSpc>
                <a:spcPts val="662"/>
              </a:lnSpc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2458794" y="6186473"/>
            <a:ext cx="106904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71"/>
              </a:lnSpc>
            </a:pPr>
            <a:r>
              <a:rPr sz="176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sz="17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655134" y="6243991"/>
            <a:ext cx="62080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68"/>
              </a:lnSpc>
            </a:pPr>
            <a:fld id="{81D60167-4931-47E6-BA6A-407CBD079E47}" type="slidenum"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2413">
                <a:lnSpc>
                  <a:spcPts val="1068"/>
                </a:lnSpc>
              </a:pPr>
              <a:t>5</a:t>
            </a:fld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971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  <a:endParaRPr sz="9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5260042" y="4444645"/>
            <a:ext cx="10701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87"/>
              </a:lnSpc>
            </a:pPr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7">
              <a:lnSpc>
                <a:spcPts val="675"/>
              </a:lnSpc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254574" y="4895480"/>
            <a:ext cx="10701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96"/>
              </a:lnSpc>
            </a:pPr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7">
              <a:lnSpc>
                <a:spcPts val="684"/>
              </a:lnSpc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260040" y="5335614"/>
            <a:ext cx="10981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74"/>
              </a:lnSpc>
            </a:pPr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309">
              <a:lnSpc>
                <a:spcPts val="662"/>
              </a:lnSpc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271000" y="3687967"/>
            <a:ext cx="77321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5309259" y="3782299"/>
            <a:ext cx="71157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265542" y="5689686"/>
            <a:ext cx="10981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874"/>
              </a:lnSpc>
            </a:pPr>
            <a:r>
              <a:rPr sz="838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83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309">
              <a:lnSpc>
                <a:spcPts val="662"/>
              </a:lnSpc>
            </a:pPr>
            <a:r>
              <a:rPr sz="662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66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7 people (A, B, C, D, E, F and G) are planning to go to a trip and have certain number of cars. Few of them have certain constraints while taking a seat in the car. </a:t>
            </a:r>
          </a:p>
          <a:p>
            <a:r>
              <a:rPr lang="en-US" dirty="0"/>
              <a:t>	A can only travel with B, C and G. B can travel with C and G also. C can travel with G as well. D can company E and F. E can go with G and F also.</a:t>
            </a:r>
          </a:p>
          <a:p>
            <a:r>
              <a:rPr lang="en-US" dirty="0"/>
              <a:t>		       </a:t>
            </a:r>
          </a:p>
          <a:p>
            <a:r>
              <a:rPr lang="en-US" dirty="0"/>
              <a:t>	Considering the given constraints of each person, </a:t>
            </a:r>
          </a:p>
          <a:p>
            <a:r>
              <a:rPr lang="en-US" dirty="0"/>
              <a:t>	a: use clique portioning algorithm to find out the minimum number of cars required to plan the trip and who would board which car. One car can have a maximum of 4 passengers.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677</Words>
  <Application>Microsoft Office PowerPoint</Application>
  <PresentationFormat>Widescreen</PresentationFormat>
  <Paragraphs>205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Area estimation</vt:lpstr>
      <vt:lpstr>Clique-partitioning</vt:lpstr>
      <vt:lpstr>Clique-partitioning</vt:lpstr>
      <vt:lpstr>Storage-unit estimation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Kusum Lata</dc:creator>
  <cp:lastModifiedBy>Dr. Kusum Lata</cp:lastModifiedBy>
  <cp:revision>2</cp:revision>
  <dcterms:created xsi:type="dcterms:W3CDTF">2021-12-08T11:19:59Z</dcterms:created>
  <dcterms:modified xsi:type="dcterms:W3CDTF">2021-12-09T10:55:58Z</dcterms:modified>
</cp:coreProperties>
</file>