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0" r:id="rId4"/>
    <p:sldId id="263"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0AECEF-16BF-4983-9898-447DAB305559}" v="3" dt="2021-09-26T00:47:08.2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19" autoAdjust="0"/>
    <p:restoredTop sz="94660"/>
  </p:normalViewPr>
  <p:slideViewPr>
    <p:cSldViewPr snapToGrid="0">
      <p:cViewPr varScale="1">
        <p:scale>
          <a:sx n="112" d="100"/>
          <a:sy n="112" d="100"/>
        </p:scale>
        <p:origin x="5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dhwa, Rajiv S" userId="cddaae72-dda4-4669-b07b-ca38f759a671" providerId="ADAL" clId="{C0E05207-4C3F-4522-ABA5-6BD291F957F4}"/>
    <pc:docChg chg="custSel addSld modSld">
      <pc:chgData name="Wadhwa, Rajiv S" userId="cddaae72-dda4-4669-b07b-ca38f759a671" providerId="ADAL" clId="{C0E05207-4C3F-4522-ABA5-6BD291F957F4}" dt="2021-09-17T00:45:35.416" v="931" actId="20577"/>
      <pc:docMkLst>
        <pc:docMk/>
      </pc:docMkLst>
      <pc:sldChg chg="modSp mod">
        <pc:chgData name="Wadhwa, Rajiv S" userId="cddaae72-dda4-4669-b07b-ca38f759a671" providerId="ADAL" clId="{C0E05207-4C3F-4522-ABA5-6BD291F957F4}" dt="2021-09-17T00:41:51.944" v="443" actId="20577"/>
        <pc:sldMkLst>
          <pc:docMk/>
          <pc:sldMk cId="3724594105" sldId="257"/>
        </pc:sldMkLst>
        <pc:spChg chg="mod">
          <ac:chgData name="Wadhwa, Rajiv S" userId="cddaae72-dda4-4669-b07b-ca38f759a671" providerId="ADAL" clId="{C0E05207-4C3F-4522-ABA5-6BD291F957F4}" dt="2021-09-17T00:41:51.944" v="443" actId="20577"/>
          <ac:spMkLst>
            <pc:docMk/>
            <pc:sldMk cId="3724594105" sldId="257"/>
            <ac:spMk id="3" creationId="{E9BDF83D-877C-4EF5-9F9C-859CCEA380E3}"/>
          </ac:spMkLst>
        </pc:spChg>
      </pc:sldChg>
      <pc:sldChg chg="modSp new mod">
        <pc:chgData name="Wadhwa, Rajiv S" userId="cddaae72-dda4-4669-b07b-ca38f759a671" providerId="ADAL" clId="{C0E05207-4C3F-4522-ABA5-6BD291F957F4}" dt="2021-09-17T00:45:35.416" v="931" actId="20577"/>
        <pc:sldMkLst>
          <pc:docMk/>
          <pc:sldMk cId="2496063276" sldId="258"/>
        </pc:sldMkLst>
        <pc:spChg chg="mod">
          <ac:chgData name="Wadhwa, Rajiv S" userId="cddaae72-dda4-4669-b07b-ca38f759a671" providerId="ADAL" clId="{C0E05207-4C3F-4522-ABA5-6BD291F957F4}" dt="2021-09-17T00:43:55.996" v="758" actId="1076"/>
          <ac:spMkLst>
            <pc:docMk/>
            <pc:sldMk cId="2496063276" sldId="258"/>
            <ac:spMk id="2" creationId="{5D48D87E-5B95-4060-A2E3-6B913BA05608}"/>
          </ac:spMkLst>
        </pc:spChg>
        <pc:spChg chg="mod">
          <ac:chgData name="Wadhwa, Rajiv S" userId="cddaae72-dda4-4669-b07b-ca38f759a671" providerId="ADAL" clId="{C0E05207-4C3F-4522-ABA5-6BD291F957F4}" dt="2021-09-17T00:45:35.416" v="931" actId="20577"/>
          <ac:spMkLst>
            <pc:docMk/>
            <pc:sldMk cId="2496063276" sldId="258"/>
            <ac:spMk id="3" creationId="{77B7C816-A8C7-4A06-94F4-036FF2BCE0C6}"/>
          </ac:spMkLst>
        </pc:spChg>
      </pc:sldChg>
    </pc:docChg>
  </pc:docChgLst>
  <pc:docChgLst>
    <pc:chgData name="Wadhwa, Rajiv S" userId="cddaae72-dda4-4669-b07b-ca38f759a671" providerId="ADAL" clId="{4C0AECEF-16BF-4983-9898-447DAB305559}"/>
    <pc:docChg chg="undo custSel modSld">
      <pc:chgData name="Wadhwa, Rajiv S" userId="cddaae72-dda4-4669-b07b-ca38f759a671" providerId="ADAL" clId="{4C0AECEF-16BF-4983-9898-447DAB305559}" dt="2021-09-26T00:47:22.311" v="278" actId="1076"/>
      <pc:docMkLst>
        <pc:docMk/>
      </pc:docMkLst>
      <pc:sldChg chg="addSp modSp mod">
        <pc:chgData name="Wadhwa, Rajiv S" userId="cddaae72-dda4-4669-b07b-ca38f759a671" providerId="ADAL" clId="{4C0AECEF-16BF-4983-9898-447DAB305559}" dt="2021-09-26T00:47:22.311" v="278" actId="1076"/>
        <pc:sldMkLst>
          <pc:docMk/>
          <pc:sldMk cId="3724594105" sldId="257"/>
        </pc:sldMkLst>
        <pc:spChg chg="mod">
          <ac:chgData name="Wadhwa, Rajiv S" userId="cddaae72-dda4-4669-b07b-ca38f759a671" providerId="ADAL" clId="{4C0AECEF-16BF-4983-9898-447DAB305559}" dt="2021-09-26T00:46:29.953" v="264" actId="1076"/>
          <ac:spMkLst>
            <pc:docMk/>
            <pc:sldMk cId="3724594105" sldId="257"/>
            <ac:spMk id="2" creationId="{6EBAD694-C84C-47A1-A523-1F1B68EAADFA}"/>
          </ac:spMkLst>
        </pc:spChg>
        <pc:spChg chg="mod">
          <ac:chgData name="Wadhwa, Rajiv S" userId="cddaae72-dda4-4669-b07b-ca38f759a671" providerId="ADAL" clId="{4C0AECEF-16BF-4983-9898-447DAB305559}" dt="2021-09-26T00:47:15.705" v="277" actId="1076"/>
          <ac:spMkLst>
            <pc:docMk/>
            <pc:sldMk cId="3724594105" sldId="257"/>
            <ac:spMk id="3" creationId="{E9BDF83D-877C-4EF5-9F9C-859CCEA380E3}"/>
          </ac:spMkLst>
        </pc:spChg>
        <pc:spChg chg="mod">
          <ac:chgData name="Wadhwa, Rajiv S" userId="cddaae72-dda4-4669-b07b-ca38f759a671" providerId="ADAL" clId="{4C0AECEF-16BF-4983-9898-447DAB305559}" dt="2021-09-26T00:46:43.865" v="268" actId="14100"/>
          <ac:spMkLst>
            <pc:docMk/>
            <pc:sldMk cId="3724594105" sldId="257"/>
            <ac:spMk id="4" creationId="{41FD560D-EA54-4BC4-ADDE-818A71E2E71B}"/>
          </ac:spMkLst>
        </pc:spChg>
        <pc:spChg chg="add mod">
          <ac:chgData name="Wadhwa, Rajiv S" userId="cddaae72-dda4-4669-b07b-ca38f759a671" providerId="ADAL" clId="{4C0AECEF-16BF-4983-9898-447DAB305559}" dt="2021-09-26T00:46:21.388" v="261" actId="1076"/>
          <ac:spMkLst>
            <pc:docMk/>
            <pc:sldMk cId="3724594105" sldId="257"/>
            <ac:spMk id="6" creationId="{04723647-E6F7-4197-9318-00C32C9C4DFA}"/>
          </ac:spMkLst>
        </pc:spChg>
        <pc:spChg chg="add mod">
          <ac:chgData name="Wadhwa, Rajiv S" userId="cddaae72-dda4-4669-b07b-ca38f759a671" providerId="ADAL" clId="{4C0AECEF-16BF-4983-9898-447DAB305559}" dt="2021-09-26T00:47:10.683" v="276" actId="20577"/>
          <ac:spMkLst>
            <pc:docMk/>
            <pc:sldMk cId="3724594105" sldId="257"/>
            <ac:spMk id="7" creationId="{615F804B-265E-4753-ABA0-2E1465F48469}"/>
          </ac:spMkLst>
        </pc:spChg>
        <pc:graphicFrameChg chg="add mod modGraphic">
          <ac:chgData name="Wadhwa, Rajiv S" userId="cddaae72-dda4-4669-b07b-ca38f759a671" providerId="ADAL" clId="{4C0AECEF-16BF-4983-9898-447DAB305559}" dt="2021-09-26T00:47:22.311" v="278" actId="1076"/>
          <ac:graphicFrameMkLst>
            <pc:docMk/>
            <pc:sldMk cId="3724594105" sldId="257"/>
            <ac:graphicFrameMk id="5" creationId="{8068AFE0-C458-4C60-9C9D-DE21F2E9090B}"/>
          </ac:graphicFrameMkLst>
        </pc:graphicFrameChg>
      </pc:sldChg>
      <pc:sldChg chg="modSp mod">
        <pc:chgData name="Wadhwa, Rajiv S" userId="cddaae72-dda4-4669-b07b-ca38f759a671" providerId="ADAL" clId="{4C0AECEF-16BF-4983-9898-447DAB305559}" dt="2021-09-26T00:42:45.869" v="127" actId="20577"/>
        <pc:sldMkLst>
          <pc:docMk/>
          <pc:sldMk cId="7781017" sldId="261"/>
        </pc:sldMkLst>
        <pc:spChg chg="mod">
          <ac:chgData name="Wadhwa, Rajiv S" userId="cddaae72-dda4-4669-b07b-ca38f759a671" providerId="ADAL" clId="{4C0AECEF-16BF-4983-9898-447DAB305559}" dt="2021-09-26T00:42:45.869" v="127" actId="20577"/>
          <ac:spMkLst>
            <pc:docMk/>
            <pc:sldMk cId="7781017" sldId="261"/>
            <ac:spMk id="3" creationId="{2E36D960-9AFB-4DFD-A539-A1EB8CB879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2D95-78F8-4BEC-858A-73AC756735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8A0431-1AE5-4FA7-B8AD-3AA3319C00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27D349-1FC8-4627-88F5-799C5664E9B5}"/>
              </a:ext>
            </a:extLst>
          </p:cNvPr>
          <p:cNvSpPr>
            <a:spLocks noGrp="1"/>
          </p:cNvSpPr>
          <p:nvPr>
            <p:ph type="dt" sz="half" idx="10"/>
          </p:nvPr>
        </p:nvSpPr>
        <p:spPr/>
        <p:txBody>
          <a:bodyPr/>
          <a:lstStyle/>
          <a:p>
            <a:fld id="{C769340B-4A38-4168-9342-9F423B6A102F}" type="datetimeFigureOut">
              <a:rPr lang="en-US" smtClean="0"/>
              <a:t>5/9/22</a:t>
            </a:fld>
            <a:endParaRPr lang="en-US"/>
          </a:p>
        </p:txBody>
      </p:sp>
      <p:sp>
        <p:nvSpPr>
          <p:cNvPr id="5" name="Footer Placeholder 4">
            <a:extLst>
              <a:ext uri="{FF2B5EF4-FFF2-40B4-BE49-F238E27FC236}">
                <a16:creationId xmlns:a16="http://schemas.microsoft.com/office/drawing/2014/main" id="{F9648871-BE63-4C38-AC1C-FE49D328A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60326-CC07-47ED-93BE-910D5FE5C793}"/>
              </a:ext>
            </a:extLst>
          </p:cNvPr>
          <p:cNvSpPr>
            <a:spLocks noGrp="1"/>
          </p:cNvSpPr>
          <p:nvPr>
            <p:ph type="sldNum" sz="quarter" idx="12"/>
          </p:nvPr>
        </p:nvSpPr>
        <p:spPr/>
        <p:txBody>
          <a:bodyPr/>
          <a:lstStyle/>
          <a:p>
            <a:fld id="{DEE209DE-8E8D-4B54-9D91-D449044BB8A7}" type="slidenum">
              <a:rPr lang="en-US" smtClean="0"/>
              <a:t>‹#›</a:t>
            </a:fld>
            <a:endParaRPr lang="en-US"/>
          </a:p>
        </p:txBody>
      </p:sp>
    </p:spTree>
    <p:extLst>
      <p:ext uri="{BB962C8B-B14F-4D97-AF65-F5344CB8AC3E}">
        <p14:creationId xmlns:p14="http://schemas.microsoft.com/office/powerpoint/2010/main" val="754623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94D8-5D78-4BF0-9EFD-A87AD077A8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2AF376-225E-49CB-B45E-1F7B7C3EA3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6C291-F210-4295-990E-2DAFA91435A8}"/>
              </a:ext>
            </a:extLst>
          </p:cNvPr>
          <p:cNvSpPr>
            <a:spLocks noGrp="1"/>
          </p:cNvSpPr>
          <p:nvPr>
            <p:ph type="dt" sz="half" idx="10"/>
          </p:nvPr>
        </p:nvSpPr>
        <p:spPr/>
        <p:txBody>
          <a:bodyPr/>
          <a:lstStyle/>
          <a:p>
            <a:fld id="{C769340B-4A38-4168-9342-9F423B6A102F}" type="datetimeFigureOut">
              <a:rPr lang="en-US" smtClean="0"/>
              <a:t>5/9/22</a:t>
            </a:fld>
            <a:endParaRPr lang="en-US"/>
          </a:p>
        </p:txBody>
      </p:sp>
      <p:sp>
        <p:nvSpPr>
          <p:cNvPr id="5" name="Footer Placeholder 4">
            <a:extLst>
              <a:ext uri="{FF2B5EF4-FFF2-40B4-BE49-F238E27FC236}">
                <a16:creationId xmlns:a16="http://schemas.microsoft.com/office/drawing/2014/main" id="{A6C39BE1-BD66-4707-8036-A5035C9A5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5F551-1134-4461-9F2B-A23E3481AC2A}"/>
              </a:ext>
            </a:extLst>
          </p:cNvPr>
          <p:cNvSpPr>
            <a:spLocks noGrp="1"/>
          </p:cNvSpPr>
          <p:nvPr>
            <p:ph type="sldNum" sz="quarter" idx="12"/>
          </p:nvPr>
        </p:nvSpPr>
        <p:spPr/>
        <p:txBody>
          <a:bodyPr/>
          <a:lstStyle/>
          <a:p>
            <a:fld id="{DEE209DE-8E8D-4B54-9D91-D449044BB8A7}" type="slidenum">
              <a:rPr lang="en-US" smtClean="0"/>
              <a:t>‹#›</a:t>
            </a:fld>
            <a:endParaRPr lang="en-US"/>
          </a:p>
        </p:txBody>
      </p:sp>
    </p:spTree>
    <p:extLst>
      <p:ext uri="{BB962C8B-B14F-4D97-AF65-F5344CB8AC3E}">
        <p14:creationId xmlns:p14="http://schemas.microsoft.com/office/powerpoint/2010/main" val="2205764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C04DBA-1CC1-42A3-9A1B-884F0CB2E5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20BE09-96D9-4A8C-8B42-44F61C3CF0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5A1C92-B95E-41C4-BD60-BBFC6F873E98}"/>
              </a:ext>
            </a:extLst>
          </p:cNvPr>
          <p:cNvSpPr>
            <a:spLocks noGrp="1"/>
          </p:cNvSpPr>
          <p:nvPr>
            <p:ph type="dt" sz="half" idx="10"/>
          </p:nvPr>
        </p:nvSpPr>
        <p:spPr/>
        <p:txBody>
          <a:bodyPr/>
          <a:lstStyle/>
          <a:p>
            <a:fld id="{C769340B-4A38-4168-9342-9F423B6A102F}" type="datetimeFigureOut">
              <a:rPr lang="en-US" smtClean="0"/>
              <a:t>5/9/22</a:t>
            </a:fld>
            <a:endParaRPr lang="en-US"/>
          </a:p>
        </p:txBody>
      </p:sp>
      <p:sp>
        <p:nvSpPr>
          <p:cNvPr id="5" name="Footer Placeholder 4">
            <a:extLst>
              <a:ext uri="{FF2B5EF4-FFF2-40B4-BE49-F238E27FC236}">
                <a16:creationId xmlns:a16="http://schemas.microsoft.com/office/drawing/2014/main" id="{836D1D17-1971-483C-87AB-42DA3B54D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6C720-8587-4C8D-8E6E-D653F3746EB6}"/>
              </a:ext>
            </a:extLst>
          </p:cNvPr>
          <p:cNvSpPr>
            <a:spLocks noGrp="1"/>
          </p:cNvSpPr>
          <p:nvPr>
            <p:ph type="sldNum" sz="quarter" idx="12"/>
          </p:nvPr>
        </p:nvSpPr>
        <p:spPr/>
        <p:txBody>
          <a:bodyPr/>
          <a:lstStyle/>
          <a:p>
            <a:fld id="{DEE209DE-8E8D-4B54-9D91-D449044BB8A7}" type="slidenum">
              <a:rPr lang="en-US" smtClean="0"/>
              <a:t>‹#›</a:t>
            </a:fld>
            <a:endParaRPr lang="en-US"/>
          </a:p>
        </p:txBody>
      </p:sp>
    </p:spTree>
    <p:extLst>
      <p:ext uri="{BB962C8B-B14F-4D97-AF65-F5344CB8AC3E}">
        <p14:creationId xmlns:p14="http://schemas.microsoft.com/office/powerpoint/2010/main" val="381841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0D1C0-F731-4A5F-AFA5-92424A26DE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62A1F7-CD8B-46F9-B2E6-D5A6F5A241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01424-3E7D-4163-A585-BFC0ECFA3F56}"/>
              </a:ext>
            </a:extLst>
          </p:cNvPr>
          <p:cNvSpPr>
            <a:spLocks noGrp="1"/>
          </p:cNvSpPr>
          <p:nvPr>
            <p:ph type="dt" sz="half" idx="10"/>
          </p:nvPr>
        </p:nvSpPr>
        <p:spPr/>
        <p:txBody>
          <a:bodyPr/>
          <a:lstStyle/>
          <a:p>
            <a:fld id="{C769340B-4A38-4168-9342-9F423B6A102F}" type="datetimeFigureOut">
              <a:rPr lang="en-US" smtClean="0"/>
              <a:t>5/9/22</a:t>
            </a:fld>
            <a:endParaRPr lang="en-US"/>
          </a:p>
        </p:txBody>
      </p:sp>
      <p:sp>
        <p:nvSpPr>
          <p:cNvPr id="5" name="Footer Placeholder 4">
            <a:extLst>
              <a:ext uri="{FF2B5EF4-FFF2-40B4-BE49-F238E27FC236}">
                <a16:creationId xmlns:a16="http://schemas.microsoft.com/office/drawing/2014/main" id="{DBECDB8D-A955-4E04-AE19-9905E13084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2A721-9A39-441C-AADE-7FB1AE23BDB4}"/>
              </a:ext>
            </a:extLst>
          </p:cNvPr>
          <p:cNvSpPr>
            <a:spLocks noGrp="1"/>
          </p:cNvSpPr>
          <p:nvPr>
            <p:ph type="sldNum" sz="quarter" idx="12"/>
          </p:nvPr>
        </p:nvSpPr>
        <p:spPr/>
        <p:txBody>
          <a:bodyPr/>
          <a:lstStyle/>
          <a:p>
            <a:fld id="{DEE209DE-8E8D-4B54-9D91-D449044BB8A7}" type="slidenum">
              <a:rPr lang="en-US" smtClean="0"/>
              <a:t>‹#›</a:t>
            </a:fld>
            <a:endParaRPr lang="en-US"/>
          </a:p>
        </p:txBody>
      </p:sp>
    </p:spTree>
    <p:extLst>
      <p:ext uri="{BB962C8B-B14F-4D97-AF65-F5344CB8AC3E}">
        <p14:creationId xmlns:p14="http://schemas.microsoft.com/office/powerpoint/2010/main" val="307911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677D8-8784-4340-9FBF-B591E199CF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A2496C-72C7-4322-87C8-36327BDCC2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3D65CD-CE65-4A38-995F-BC350BDBE93F}"/>
              </a:ext>
            </a:extLst>
          </p:cNvPr>
          <p:cNvSpPr>
            <a:spLocks noGrp="1"/>
          </p:cNvSpPr>
          <p:nvPr>
            <p:ph type="dt" sz="half" idx="10"/>
          </p:nvPr>
        </p:nvSpPr>
        <p:spPr/>
        <p:txBody>
          <a:bodyPr/>
          <a:lstStyle/>
          <a:p>
            <a:fld id="{C769340B-4A38-4168-9342-9F423B6A102F}" type="datetimeFigureOut">
              <a:rPr lang="en-US" smtClean="0"/>
              <a:t>5/9/22</a:t>
            </a:fld>
            <a:endParaRPr lang="en-US"/>
          </a:p>
        </p:txBody>
      </p:sp>
      <p:sp>
        <p:nvSpPr>
          <p:cNvPr id="5" name="Footer Placeholder 4">
            <a:extLst>
              <a:ext uri="{FF2B5EF4-FFF2-40B4-BE49-F238E27FC236}">
                <a16:creationId xmlns:a16="http://schemas.microsoft.com/office/drawing/2014/main" id="{A932149E-88F9-4253-960C-AF2B8765F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4C553-F719-4670-AC78-7C7E042AEB95}"/>
              </a:ext>
            </a:extLst>
          </p:cNvPr>
          <p:cNvSpPr>
            <a:spLocks noGrp="1"/>
          </p:cNvSpPr>
          <p:nvPr>
            <p:ph type="sldNum" sz="quarter" idx="12"/>
          </p:nvPr>
        </p:nvSpPr>
        <p:spPr/>
        <p:txBody>
          <a:bodyPr/>
          <a:lstStyle/>
          <a:p>
            <a:fld id="{DEE209DE-8E8D-4B54-9D91-D449044BB8A7}" type="slidenum">
              <a:rPr lang="en-US" smtClean="0"/>
              <a:t>‹#›</a:t>
            </a:fld>
            <a:endParaRPr lang="en-US"/>
          </a:p>
        </p:txBody>
      </p:sp>
    </p:spTree>
    <p:extLst>
      <p:ext uri="{BB962C8B-B14F-4D97-AF65-F5344CB8AC3E}">
        <p14:creationId xmlns:p14="http://schemas.microsoft.com/office/powerpoint/2010/main" val="3131306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F580B-3F13-4596-AB4F-C7FF2623FA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E1708F-C5D3-4976-B823-9B828DD2B6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5E5474-7A73-4A8C-A69F-7ADDCDD120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C8CC79-6F11-4600-8FB9-A1FBD77F3D9F}"/>
              </a:ext>
            </a:extLst>
          </p:cNvPr>
          <p:cNvSpPr>
            <a:spLocks noGrp="1"/>
          </p:cNvSpPr>
          <p:nvPr>
            <p:ph type="dt" sz="half" idx="10"/>
          </p:nvPr>
        </p:nvSpPr>
        <p:spPr/>
        <p:txBody>
          <a:bodyPr/>
          <a:lstStyle/>
          <a:p>
            <a:fld id="{C769340B-4A38-4168-9342-9F423B6A102F}" type="datetimeFigureOut">
              <a:rPr lang="en-US" smtClean="0"/>
              <a:t>5/9/22</a:t>
            </a:fld>
            <a:endParaRPr lang="en-US"/>
          </a:p>
        </p:txBody>
      </p:sp>
      <p:sp>
        <p:nvSpPr>
          <p:cNvPr id="6" name="Footer Placeholder 5">
            <a:extLst>
              <a:ext uri="{FF2B5EF4-FFF2-40B4-BE49-F238E27FC236}">
                <a16:creationId xmlns:a16="http://schemas.microsoft.com/office/drawing/2014/main" id="{783A5E69-27C8-40FB-AC58-9A5E9D1D5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45E777-ABFA-4F85-908A-5947894CC189}"/>
              </a:ext>
            </a:extLst>
          </p:cNvPr>
          <p:cNvSpPr>
            <a:spLocks noGrp="1"/>
          </p:cNvSpPr>
          <p:nvPr>
            <p:ph type="sldNum" sz="quarter" idx="12"/>
          </p:nvPr>
        </p:nvSpPr>
        <p:spPr/>
        <p:txBody>
          <a:bodyPr/>
          <a:lstStyle/>
          <a:p>
            <a:fld id="{DEE209DE-8E8D-4B54-9D91-D449044BB8A7}" type="slidenum">
              <a:rPr lang="en-US" smtClean="0"/>
              <a:t>‹#›</a:t>
            </a:fld>
            <a:endParaRPr lang="en-US"/>
          </a:p>
        </p:txBody>
      </p:sp>
    </p:spTree>
    <p:extLst>
      <p:ext uri="{BB962C8B-B14F-4D97-AF65-F5344CB8AC3E}">
        <p14:creationId xmlns:p14="http://schemas.microsoft.com/office/powerpoint/2010/main" val="348997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C68D-CA34-4AB7-9D2F-E8A30F95FD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BF569F-CB30-4367-A5FE-FFB8BE56A8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B18926-E16D-42F9-9707-146FC741BA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2F8CD2-CA2E-43E7-AE89-DFDF8850B2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11FE75-EE2A-4490-B029-5A9D302AC5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DE4FEF-AADC-4951-B88E-B07C67EA6093}"/>
              </a:ext>
            </a:extLst>
          </p:cNvPr>
          <p:cNvSpPr>
            <a:spLocks noGrp="1"/>
          </p:cNvSpPr>
          <p:nvPr>
            <p:ph type="dt" sz="half" idx="10"/>
          </p:nvPr>
        </p:nvSpPr>
        <p:spPr/>
        <p:txBody>
          <a:bodyPr/>
          <a:lstStyle/>
          <a:p>
            <a:fld id="{C769340B-4A38-4168-9342-9F423B6A102F}" type="datetimeFigureOut">
              <a:rPr lang="en-US" smtClean="0"/>
              <a:t>5/9/22</a:t>
            </a:fld>
            <a:endParaRPr lang="en-US"/>
          </a:p>
        </p:txBody>
      </p:sp>
      <p:sp>
        <p:nvSpPr>
          <p:cNvPr id="8" name="Footer Placeholder 7">
            <a:extLst>
              <a:ext uri="{FF2B5EF4-FFF2-40B4-BE49-F238E27FC236}">
                <a16:creationId xmlns:a16="http://schemas.microsoft.com/office/drawing/2014/main" id="{8FADBDB7-8789-4941-B049-6E4AC6577B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47616B-539F-470D-9988-5660F97807A3}"/>
              </a:ext>
            </a:extLst>
          </p:cNvPr>
          <p:cNvSpPr>
            <a:spLocks noGrp="1"/>
          </p:cNvSpPr>
          <p:nvPr>
            <p:ph type="sldNum" sz="quarter" idx="12"/>
          </p:nvPr>
        </p:nvSpPr>
        <p:spPr/>
        <p:txBody>
          <a:bodyPr/>
          <a:lstStyle/>
          <a:p>
            <a:fld id="{DEE209DE-8E8D-4B54-9D91-D449044BB8A7}" type="slidenum">
              <a:rPr lang="en-US" smtClean="0"/>
              <a:t>‹#›</a:t>
            </a:fld>
            <a:endParaRPr lang="en-US"/>
          </a:p>
        </p:txBody>
      </p:sp>
    </p:spTree>
    <p:extLst>
      <p:ext uri="{BB962C8B-B14F-4D97-AF65-F5344CB8AC3E}">
        <p14:creationId xmlns:p14="http://schemas.microsoft.com/office/powerpoint/2010/main" val="324233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3322B-7400-4713-A895-2EDBD576BB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E0410F-F825-4233-AB9B-74A36EE6BEC3}"/>
              </a:ext>
            </a:extLst>
          </p:cNvPr>
          <p:cNvSpPr>
            <a:spLocks noGrp="1"/>
          </p:cNvSpPr>
          <p:nvPr>
            <p:ph type="dt" sz="half" idx="10"/>
          </p:nvPr>
        </p:nvSpPr>
        <p:spPr/>
        <p:txBody>
          <a:bodyPr/>
          <a:lstStyle/>
          <a:p>
            <a:fld id="{C769340B-4A38-4168-9342-9F423B6A102F}" type="datetimeFigureOut">
              <a:rPr lang="en-US" smtClean="0"/>
              <a:t>5/9/22</a:t>
            </a:fld>
            <a:endParaRPr lang="en-US"/>
          </a:p>
        </p:txBody>
      </p:sp>
      <p:sp>
        <p:nvSpPr>
          <p:cNvPr id="4" name="Footer Placeholder 3">
            <a:extLst>
              <a:ext uri="{FF2B5EF4-FFF2-40B4-BE49-F238E27FC236}">
                <a16:creationId xmlns:a16="http://schemas.microsoft.com/office/drawing/2014/main" id="{B00C116A-6EE5-42E8-8695-7BEAF308A8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4B1F99-5193-455C-9A5D-A6D449D5D1AD}"/>
              </a:ext>
            </a:extLst>
          </p:cNvPr>
          <p:cNvSpPr>
            <a:spLocks noGrp="1"/>
          </p:cNvSpPr>
          <p:nvPr>
            <p:ph type="sldNum" sz="quarter" idx="12"/>
          </p:nvPr>
        </p:nvSpPr>
        <p:spPr/>
        <p:txBody>
          <a:bodyPr/>
          <a:lstStyle/>
          <a:p>
            <a:fld id="{DEE209DE-8E8D-4B54-9D91-D449044BB8A7}" type="slidenum">
              <a:rPr lang="en-US" smtClean="0"/>
              <a:t>‹#›</a:t>
            </a:fld>
            <a:endParaRPr lang="en-US"/>
          </a:p>
        </p:txBody>
      </p:sp>
    </p:spTree>
    <p:extLst>
      <p:ext uri="{BB962C8B-B14F-4D97-AF65-F5344CB8AC3E}">
        <p14:creationId xmlns:p14="http://schemas.microsoft.com/office/powerpoint/2010/main" val="816094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E621A2-A9B0-4108-95BE-ED15B151896F}"/>
              </a:ext>
            </a:extLst>
          </p:cNvPr>
          <p:cNvSpPr>
            <a:spLocks noGrp="1"/>
          </p:cNvSpPr>
          <p:nvPr>
            <p:ph type="dt" sz="half" idx="10"/>
          </p:nvPr>
        </p:nvSpPr>
        <p:spPr/>
        <p:txBody>
          <a:bodyPr/>
          <a:lstStyle/>
          <a:p>
            <a:fld id="{C769340B-4A38-4168-9342-9F423B6A102F}" type="datetimeFigureOut">
              <a:rPr lang="en-US" smtClean="0"/>
              <a:t>5/9/22</a:t>
            </a:fld>
            <a:endParaRPr lang="en-US"/>
          </a:p>
        </p:txBody>
      </p:sp>
      <p:sp>
        <p:nvSpPr>
          <p:cNvPr id="3" name="Footer Placeholder 2">
            <a:extLst>
              <a:ext uri="{FF2B5EF4-FFF2-40B4-BE49-F238E27FC236}">
                <a16:creationId xmlns:a16="http://schemas.microsoft.com/office/drawing/2014/main" id="{14FBF66D-3D0C-4051-BE6D-58916B98E5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5C9A91-C440-4B93-AA20-198BDCB75831}"/>
              </a:ext>
            </a:extLst>
          </p:cNvPr>
          <p:cNvSpPr>
            <a:spLocks noGrp="1"/>
          </p:cNvSpPr>
          <p:nvPr>
            <p:ph type="sldNum" sz="quarter" idx="12"/>
          </p:nvPr>
        </p:nvSpPr>
        <p:spPr/>
        <p:txBody>
          <a:bodyPr/>
          <a:lstStyle/>
          <a:p>
            <a:fld id="{DEE209DE-8E8D-4B54-9D91-D449044BB8A7}" type="slidenum">
              <a:rPr lang="en-US" smtClean="0"/>
              <a:t>‹#›</a:t>
            </a:fld>
            <a:endParaRPr lang="en-US"/>
          </a:p>
        </p:txBody>
      </p:sp>
    </p:spTree>
    <p:extLst>
      <p:ext uri="{BB962C8B-B14F-4D97-AF65-F5344CB8AC3E}">
        <p14:creationId xmlns:p14="http://schemas.microsoft.com/office/powerpoint/2010/main" val="2450443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E1C3-2A03-4CE8-8DDB-27F325FB9C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35C2A4-4A06-4699-B414-38FED447AB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D26BB3-3095-4017-B7EA-4C9D3A409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7495B1-7EEB-4CC1-933D-0E873D059C94}"/>
              </a:ext>
            </a:extLst>
          </p:cNvPr>
          <p:cNvSpPr>
            <a:spLocks noGrp="1"/>
          </p:cNvSpPr>
          <p:nvPr>
            <p:ph type="dt" sz="half" idx="10"/>
          </p:nvPr>
        </p:nvSpPr>
        <p:spPr/>
        <p:txBody>
          <a:bodyPr/>
          <a:lstStyle/>
          <a:p>
            <a:fld id="{C769340B-4A38-4168-9342-9F423B6A102F}" type="datetimeFigureOut">
              <a:rPr lang="en-US" smtClean="0"/>
              <a:t>5/9/22</a:t>
            </a:fld>
            <a:endParaRPr lang="en-US"/>
          </a:p>
        </p:txBody>
      </p:sp>
      <p:sp>
        <p:nvSpPr>
          <p:cNvPr id="6" name="Footer Placeholder 5">
            <a:extLst>
              <a:ext uri="{FF2B5EF4-FFF2-40B4-BE49-F238E27FC236}">
                <a16:creationId xmlns:a16="http://schemas.microsoft.com/office/drawing/2014/main" id="{8C37F2ED-9BD7-4323-9D0D-8FB99A5A43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CB68F8-732F-4606-81C1-6F8B95F00982}"/>
              </a:ext>
            </a:extLst>
          </p:cNvPr>
          <p:cNvSpPr>
            <a:spLocks noGrp="1"/>
          </p:cNvSpPr>
          <p:nvPr>
            <p:ph type="sldNum" sz="quarter" idx="12"/>
          </p:nvPr>
        </p:nvSpPr>
        <p:spPr/>
        <p:txBody>
          <a:bodyPr/>
          <a:lstStyle/>
          <a:p>
            <a:fld id="{DEE209DE-8E8D-4B54-9D91-D449044BB8A7}" type="slidenum">
              <a:rPr lang="en-US" smtClean="0"/>
              <a:t>‹#›</a:t>
            </a:fld>
            <a:endParaRPr lang="en-US"/>
          </a:p>
        </p:txBody>
      </p:sp>
    </p:spTree>
    <p:extLst>
      <p:ext uri="{BB962C8B-B14F-4D97-AF65-F5344CB8AC3E}">
        <p14:creationId xmlns:p14="http://schemas.microsoft.com/office/powerpoint/2010/main" val="407513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CFCD-E2FA-434F-92BC-CB956F8DF1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4BA893-F7DB-4CAD-8400-7DCD9884AE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5A0416-6C6E-442C-BD91-B1F6A30E3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7A3C2-4657-4AC1-A811-574D7184CCCF}"/>
              </a:ext>
            </a:extLst>
          </p:cNvPr>
          <p:cNvSpPr>
            <a:spLocks noGrp="1"/>
          </p:cNvSpPr>
          <p:nvPr>
            <p:ph type="dt" sz="half" idx="10"/>
          </p:nvPr>
        </p:nvSpPr>
        <p:spPr/>
        <p:txBody>
          <a:bodyPr/>
          <a:lstStyle/>
          <a:p>
            <a:fld id="{C769340B-4A38-4168-9342-9F423B6A102F}" type="datetimeFigureOut">
              <a:rPr lang="en-US" smtClean="0"/>
              <a:t>5/9/22</a:t>
            </a:fld>
            <a:endParaRPr lang="en-US"/>
          </a:p>
        </p:txBody>
      </p:sp>
      <p:sp>
        <p:nvSpPr>
          <p:cNvPr id="6" name="Footer Placeholder 5">
            <a:extLst>
              <a:ext uri="{FF2B5EF4-FFF2-40B4-BE49-F238E27FC236}">
                <a16:creationId xmlns:a16="http://schemas.microsoft.com/office/drawing/2014/main" id="{11E5C466-2E40-486D-A93F-64E6DD9169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602896-397D-45F0-B4C7-B09A46535A03}"/>
              </a:ext>
            </a:extLst>
          </p:cNvPr>
          <p:cNvSpPr>
            <a:spLocks noGrp="1"/>
          </p:cNvSpPr>
          <p:nvPr>
            <p:ph type="sldNum" sz="quarter" idx="12"/>
          </p:nvPr>
        </p:nvSpPr>
        <p:spPr/>
        <p:txBody>
          <a:bodyPr/>
          <a:lstStyle/>
          <a:p>
            <a:fld id="{DEE209DE-8E8D-4B54-9D91-D449044BB8A7}" type="slidenum">
              <a:rPr lang="en-US" smtClean="0"/>
              <a:t>‹#›</a:t>
            </a:fld>
            <a:endParaRPr lang="en-US"/>
          </a:p>
        </p:txBody>
      </p:sp>
    </p:spTree>
    <p:extLst>
      <p:ext uri="{BB962C8B-B14F-4D97-AF65-F5344CB8AC3E}">
        <p14:creationId xmlns:p14="http://schemas.microsoft.com/office/powerpoint/2010/main" val="1860688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63CB13-C61C-4214-8469-975C62C506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1A29AD-C597-4025-A6B5-CBD24DB1AB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63533B-5EB3-4FC0-8694-11EF33CBDB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9340B-4A38-4168-9342-9F423B6A102F}" type="datetimeFigureOut">
              <a:rPr lang="en-US" smtClean="0"/>
              <a:t>5/9/22</a:t>
            </a:fld>
            <a:endParaRPr lang="en-US"/>
          </a:p>
        </p:txBody>
      </p:sp>
      <p:sp>
        <p:nvSpPr>
          <p:cNvPr id="5" name="Footer Placeholder 4">
            <a:extLst>
              <a:ext uri="{FF2B5EF4-FFF2-40B4-BE49-F238E27FC236}">
                <a16:creationId xmlns:a16="http://schemas.microsoft.com/office/drawing/2014/main" id="{BDA1B654-A174-49D8-AA2C-6A15D67547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A2DB41-B7F7-4F11-BC45-6E73CA0BAC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209DE-8E8D-4B54-9D91-D449044BB8A7}" type="slidenum">
              <a:rPr lang="en-US" smtClean="0"/>
              <a:t>‹#›</a:t>
            </a:fld>
            <a:endParaRPr lang="en-US"/>
          </a:p>
        </p:txBody>
      </p:sp>
    </p:spTree>
    <p:extLst>
      <p:ext uri="{BB962C8B-B14F-4D97-AF65-F5344CB8AC3E}">
        <p14:creationId xmlns:p14="http://schemas.microsoft.com/office/powerpoint/2010/main" val="2878528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D694-C84C-47A1-A523-1F1B68EAADFA}"/>
              </a:ext>
            </a:extLst>
          </p:cNvPr>
          <p:cNvSpPr>
            <a:spLocks noGrp="1"/>
          </p:cNvSpPr>
          <p:nvPr>
            <p:ph type="title"/>
          </p:nvPr>
        </p:nvSpPr>
        <p:spPr>
          <a:xfrm>
            <a:off x="-1" y="-19050"/>
            <a:ext cx="11058525" cy="1190625"/>
          </a:xfrm>
        </p:spPr>
        <p:txBody>
          <a:bodyPr>
            <a:normAutofit/>
          </a:bodyPr>
          <a:lstStyle/>
          <a:p>
            <a:pPr algn="ctr"/>
            <a:r>
              <a:rPr lang="en-US" dirty="0"/>
              <a:t>6010 Partner Assignment 1</a:t>
            </a:r>
            <a:endParaRPr lang="en-US" sz="2700" dirty="0"/>
          </a:p>
        </p:txBody>
      </p:sp>
      <p:sp>
        <p:nvSpPr>
          <p:cNvPr id="3" name="Content Placeholder 2">
            <a:extLst>
              <a:ext uri="{FF2B5EF4-FFF2-40B4-BE49-F238E27FC236}">
                <a16:creationId xmlns:a16="http://schemas.microsoft.com/office/drawing/2014/main" id="{E9BDF83D-877C-4EF5-9F9C-859CCEA380E3}"/>
              </a:ext>
            </a:extLst>
          </p:cNvPr>
          <p:cNvSpPr>
            <a:spLocks noGrp="1"/>
          </p:cNvSpPr>
          <p:nvPr>
            <p:ph idx="1"/>
          </p:nvPr>
        </p:nvSpPr>
        <p:spPr>
          <a:xfrm>
            <a:off x="33337" y="1582490"/>
            <a:ext cx="5229226" cy="1771650"/>
          </a:xfrm>
        </p:spPr>
        <p:txBody>
          <a:bodyPr>
            <a:normAutofit fontScale="70000" lnSpcReduction="20000"/>
          </a:bodyPr>
          <a:lstStyle/>
          <a:p>
            <a:pPr marL="0" indent="0">
              <a:buNone/>
            </a:pPr>
            <a:r>
              <a:rPr lang="en-US" dirty="0"/>
              <a:t>Our analysis show that, average time taken per passenger is :	</a:t>
            </a:r>
          </a:p>
          <a:p>
            <a:pPr marL="0" indent="0">
              <a:buNone/>
            </a:pPr>
            <a:r>
              <a:rPr lang="en-US" dirty="0"/>
              <a:t>Scenario 1 &gt; Scenario 2 &gt; Scenario 4 &gt; Scenario 3</a:t>
            </a:r>
          </a:p>
          <a:p>
            <a:pPr marL="0" indent="0">
              <a:buNone/>
            </a:pPr>
            <a:r>
              <a:rPr lang="en-US" dirty="0"/>
              <a:t>The time statistics we obtained are:</a:t>
            </a:r>
          </a:p>
          <a:p>
            <a:pPr marL="0" indent="0">
              <a:buNone/>
            </a:pPr>
            <a:r>
              <a:rPr lang="en-US" dirty="0"/>
              <a:t> </a:t>
            </a:r>
          </a:p>
          <a:p>
            <a:pPr lvl="1"/>
            <a:endParaRPr lang="en-US" dirty="0"/>
          </a:p>
        </p:txBody>
      </p:sp>
      <p:sp>
        <p:nvSpPr>
          <p:cNvPr id="4" name="Title 1">
            <a:extLst>
              <a:ext uri="{FF2B5EF4-FFF2-40B4-BE49-F238E27FC236}">
                <a16:creationId xmlns:a16="http://schemas.microsoft.com/office/drawing/2014/main" id="{41FD560D-EA54-4BC4-ADDE-818A71E2E71B}"/>
              </a:ext>
            </a:extLst>
          </p:cNvPr>
          <p:cNvSpPr txBox="1">
            <a:spLocks/>
          </p:cNvSpPr>
          <p:nvPr/>
        </p:nvSpPr>
        <p:spPr>
          <a:xfrm>
            <a:off x="2309811" y="950119"/>
            <a:ext cx="6438899" cy="72628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Brief Summary of the analysis </a:t>
            </a:r>
          </a:p>
        </p:txBody>
      </p:sp>
      <p:graphicFrame>
        <p:nvGraphicFramePr>
          <p:cNvPr id="5" name="Table 4">
            <a:extLst>
              <a:ext uri="{FF2B5EF4-FFF2-40B4-BE49-F238E27FC236}">
                <a16:creationId xmlns:a16="http://schemas.microsoft.com/office/drawing/2014/main" id="{8068AFE0-C458-4C60-9C9D-DE21F2E9090B}"/>
              </a:ext>
            </a:extLst>
          </p:cNvPr>
          <p:cNvGraphicFramePr>
            <a:graphicFrameLocks noGrp="1"/>
          </p:cNvGraphicFramePr>
          <p:nvPr>
            <p:extLst>
              <p:ext uri="{D42A27DB-BD31-4B8C-83A1-F6EECF244321}">
                <p14:modId xmlns:p14="http://schemas.microsoft.com/office/powerpoint/2010/main" val="403764630"/>
              </p:ext>
            </p:extLst>
          </p:nvPr>
        </p:nvGraphicFramePr>
        <p:xfrm>
          <a:off x="5200649" y="1729800"/>
          <a:ext cx="6829426" cy="4584822"/>
        </p:xfrm>
        <a:graphic>
          <a:graphicData uri="http://schemas.openxmlformats.org/drawingml/2006/table">
            <a:tbl>
              <a:tblPr>
                <a:tableStyleId>{5C22544A-7EE6-4342-B048-85BDC9FD1C3A}</a:tableStyleId>
              </a:tblPr>
              <a:tblGrid>
                <a:gridCol w="1940178">
                  <a:extLst>
                    <a:ext uri="{9D8B030D-6E8A-4147-A177-3AD203B41FA5}">
                      <a16:colId xmlns:a16="http://schemas.microsoft.com/office/drawing/2014/main" val="1899099559"/>
                    </a:ext>
                  </a:extLst>
                </a:gridCol>
                <a:gridCol w="1168387">
                  <a:extLst>
                    <a:ext uri="{9D8B030D-6E8A-4147-A177-3AD203B41FA5}">
                      <a16:colId xmlns:a16="http://schemas.microsoft.com/office/drawing/2014/main" val="1792749537"/>
                    </a:ext>
                  </a:extLst>
                </a:gridCol>
                <a:gridCol w="1193187">
                  <a:extLst>
                    <a:ext uri="{9D8B030D-6E8A-4147-A177-3AD203B41FA5}">
                      <a16:colId xmlns:a16="http://schemas.microsoft.com/office/drawing/2014/main" val="2597678975"/>
                    </a:ext>
                  </a:extLst>
                </a:gridCol>
                <a:gridCol w="1287386">
                  <a:extLst>
                    <a:ext uri="{9D8B030D-6E8A-4147-A177-3AD203B41FA5}">
                      <a16:colId xmlns:a16="http://schemas.microsoft.com/office/drawing/2014/main" val="58740156"/>
                    </a:ext>
                  </a:extLst>
                </a:gridCol>
                <a:gridCol w="1240288">
                  <a:extLst>
                    <a:ext uri="{9D8B030D-6E8A-4147-A177-3AD203B41FA5}">
                      <a16:colId xmlns:a16="http://schemas.microsoft.com/office/drawing/2014/main" val="4105294816"/>
                    </a:ext>
                  </a:extLst>
                </a:gridCol>
              </a:tblGrid>
              <a:tr h="749736">
                <a:tc>
                  <a:txBody>
                    <a:bodyPr/>
                    <a:lstStyle/>
                    <a:p>
                      <a:pPr algn="ctr" fontAlgn="t"/>
                      <a:r>
                        <a:rPr lang="en-US" sz="2000" b="1" u="none" strike="noStrike" dirty="0">
                          <a:effectLst/>
                        </a:rPr>
                        <a:t>Measure</a:t>
                      </a:r>
                      <a:endParaRPr lang="en-US" sz="20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2000" b="1" u="none" strike="noStrike" dirty="0">
                          <a:effectLst/>
                        </a:rPr>
                        <a:t>Scenario 1</a:t>
                      </a:r>
                      <a:endParaRPr lang="en-US"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b="1" u="none" strike="noStrike" dirty="0">
                          <a:effectLst/>
                        </a:rPr>
                        <a:t>Scenario 2</a:t>
                      </a:r>
                      <a:endParaRPr lang="en-US"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b="1" u="none" strike="noStrike" dirty="0">
                          <a:effectLst/>
                        </a:rPr>
                        <a:t>Scenario 3</a:t>
                      </a:r>
                      <a:endParaRPr lang="en-US"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b="1" u="none" strike="noStrike" dirty="0">
                          <a:effectLst/>
                        </a:rPr>
                        <a:t>Scenario 4</a:t>
                      </a:r>
                      <a:endParaRPr lang="en-US" sz="20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9812577"/>
                  </a:ext>
                </a:extLst>
              </a:tr>
              <a:tr h="895947">
                <a:tc>
                  <a:txBody>
                    <a:bodyPr/>
                    <a:lstStyle/>
                    <a:p>
                      <a:pPr algn="ctr" fontAlgn="t"/>
                      <a:r>
                        <a:rPr lang="en-US" sz="2000" b="1" u="none" strike="noStrike" dirty="0">
                          <a:effectLst/>
                        </a:rPr>
                        <a:t> </a:t>
                      </a:r>
                      <a:endParaRPr lang="en-US" sz="20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2000" b="1" u="none" strike="noStrike" dirty="0">
                          <a:effectLst/>
                        </a:rPr>
                        <a:t> </a:t>
                      </a:r>
                      <a:endParaRPr lang="en-US"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b="1" u="none" strike="noStrike">
                          <a:effectLst/>
                        </a:rPr>
                        <a:t> </a:t>
                      </a:r>
                      <a:endParaRPr lang="en-US" sz="20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b="1" u="none" strike="noStrike" dirty="0">
                          <a:effectLst/>
                        </a:rPr>
                        <a:t>lowest at (floor 10)</a:t>
                      </a:r>
                      <a:endParaRPr lang="en-US" sz="20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b="1" u="none" strike="noStrike" dirty="0">
                          <a:effectLst/>
                        </a:rPr>
                        <a:t>lowest at (7,14 floors)</a:t>
                      </a:r>
                      <a:endParaRPr lang="en-US" sz="20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64598640"/>
                  </a:ext>
                </a:extLst>
              </a:tr>
              <a:tr h="599358">
                <a:tc>
                  <a:txBody>
                    <a:bodyPr/>
                    <a:lstStyle/>
                    <a:p>
                      <a:pPr algn="ctr" fontAlgn="t"/>
                      <a:r>
                        <a:rPr lang="en-US" sz="2000" b="1" u="none" strike="noStrike" dirty="0">
                          <a:effectLst/>
                        </a:rPr>
                        <a:t>Average total time</a:t>
                      </a:r>
                      <a:endParaRPr lang="en-US" sz="20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2000" u="none" strike="noStrike" dirty="0">
                          <a:effectLst/>
                        </a:rPr>
                        <a:t>145</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101</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b="0" i="0" u="none" strike="noStrike" dirty="0">
                          <a:solidFill>
                            <a:srgbClr val="000000"/>
                          </a:solidFill>
                          <a:effectLst/>
                          <a:latin typeface="Calibri" panose="020F0502020204030204" pitchFamily="34" charset="0"/>
                        </a:rPr>
                        <a:t>88</a:t>
                      </a:r>
                    </a:p>
                  </a:txBody>
                  <a:tcPr marL="6350" marR="6350" marT="6350" marB="0" anchor="b"/>
                </a:tc>
                <a:tc>
                  <a:txBody>
                    <a:bodyPr/>
                    <a:lstStyle/>
                    <a:p>
                      <a:pPr algn="ctr" fontAlgn="b"/>
                      <a:r>
                        <a:rPr lang="en-US" sz="2000" b="0" i="0" u="none" strike="noStrike" dirty="0">
                          <a:solidFill>
                            <a:srgbClr val="000000"/>
                          </a:solidFill>
                          <a:effectLst/>
                          <a:latin typeface="Calibri" panose="020F0502020204030204" pitchFamily="34" charset="0"/>
                        </a:rPr>
                        <a:t>79</a:t>
                      </a:r>
                    </a:p>
                  </a:txBody>
                  <a:tcPr marL="6350" marR="6350" marT="6350" marB="0" anchor="b"/>
                </a:tc>
                <a:extLst>
                  <a:ext uri="{0D108BD9-81ED-4DB2-BD59-A6C34878D82A}">
                    <a16:rowId xmlns:a16="http://schemas.microsoft.com/office/drawing/2014/main" val="1245246102"/>
                  </a:ext>
                </a:extLst>
              </a:tr>
              <a:tr h="749736">
                <a:tc>
                  <a:txBody>
                    <a:bodyPr/>
                    <a:lstStyle/>
                    <a:p>
                      <a:pPr algn="ctr" fontAlgn="t"/>
                      <a:r>
                        <a:rPr lang="en-US" sz="2000" b="1" u="none" strike="noStrike" dirty="0">
                          <a:effectLst/>
                        </a:rPr>
                        <a:t>Maximum total time</a:t>
                      </a:r>
                      <a:endParaRPr lang="en-US" sz="20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2000" u="none" strike="noStrike" dirty="0">
                          <a:effectLst/>
                        </a:rPr>
                        <a:t>285</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285</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180</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150</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39165141"/>
                  </a:ext>
                </a:extLst>
              </a:tr>
              <a:tr h="749736">
                <a:tc>
                  <a:txBody>
                    <a:bodyPr/>
                    <a:lstStyle/>
                    <a:p>
                      <a:pPr algn="ctr" fontAlgn="t"/>
                      <a:r>
                        <a:rPr lang="en-US" sz="2000" b="1" u="none" strike="noStrike" dirty="0">
                          <a:effectLst/>
                        </a:rPr>
                        <a:t>Minimum total time</a:t>
                      </a:r>
                      <a:endParaRPr lang="en-US" sz="20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3</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44417824"/>
                  </a:ext>
                </a:extLst>
              </a:tr>
              <a:tr h="798914">
                <a:tc>
                  <a:txBody>
                    <a:bodyPr/>
                    <a:lstStyle/>
                    <a:p>
                      <a:pPr algn="ctr" fontAlgn="t"/>
                      <a:r>
                        <a:rPr lang="en-US" sz="2000" b="1" u="none" strike="noStrike" dirty="0">
                          <a:effectLst/>
                        </a:rPr>
                        <a:t>Average time per passenger</a:t>
                      </a:r>
                      <a:endParaRPr lang="en-US" sz="2000" b="1" i="0" u="none" strike="noStrike" dirty="0">
                        <a:solidFill>
                          <a:srgbClr val="000000"/>
                        </a:solidFill>
                        <a:effectLst/>
                        <a:latin typeface="Calibri" panose="020F0502020204030204" pitchFamily="34" charset="0"/>
                      </a:endParaRPr>
                    </a:p>
                  </a:txBody>
                  <a:tcPr marL="6350" marR="6350" marT="6350" marB="0"/>
                </a:tc>
                <a:tc>
                  <a:txBody>
                    <a:bodyPr/>
                    <a:lstStyle/>
                    <a:p>
                      <a:pPr algn="ctr" fontAlgn="b"/>
                      <a:r>
                        <a:rPr lang="en-US" sz="2000" u="none" strike="noStrike" dirty="0">
                          <a:effectLst/>
                        </a:rPr>
                        <a:t>78.36</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64.36</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53.62</a:t>
                      </a:r>
                      <a:endParaRPr lang="en-US"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000" u="none" strike="noStrike" dirty="0">
                          <a:effectLst/>
                        </a:rPr>
                        <a:t>48.08</a:t>
                      </a:r>
                      <a:endParaRPr lang="en-US" sz="20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70299684"/>
                  </a:ext>
                </a:extLst>
              </a:tr>
            </a:tbl>
          </a:graphicData>
        </a:graphic>
      </p:graphicFrame>
      <p:sp>
        <p:nvSpPr>
          <p:cNvPr id="6" name="TextBox 5">
            <a:extLst>
              <a:ext uri="{FF2B5EF4-FFF2-40B4-BE49-F238E27FC236}">
                <a16:creationId xmlns:a16="http://schemas.microsoft.com/office/drawing/2014/main" id="{04723647-E6F7-4197-9318-00C32C9C4DFA}"/>
              </a:ext>
            </a:extLst>
          </p:cNvPr>
          <p:cNvSpPr txBox="1"/>
          <p:nvPr/>
        </p:nvSpPr>
        <p:spPr>
          <a:xfrm>
            <a:off x="161925" y="3599557"/>
            <a:ext cx="4972050" cy="2308324"/>
          </a:xfrm>
          <a:prstGeom prst="rect">
            <a:avLst/>
          </a:prstGeom>
          <a:noFill/>
        </p:spPr>
        <p:txBody>
          <a:bodyPr wrap="square" rtlCol="0">
            <a:spAutoFit/>
          </a:bodyPr>
          <a:lstStyle/>
          <a:p>
            <a:r>
              <a:rPr lang="en-US" dirty="0"/>
              <a:t>In our first attempt, we tried to implement a priority queue, but then moved back since we could not successfully implement it and calculate the time statistics accurately.</a:t>
            </a:r>
          </a:p>
          <a:p>
            <a:r>
              <a:rPr lang="en-US" dirty="0"/>
              <a:t>Later, we defined the structure of main() and worked on each function one by one, as described in the slides </a:t>
            </a:r>
          </a:p>
          <a:p>
            <a:pPr lvl="1"/>
            <a:endParaRPr lang="en-US" dirty="0"/>
          </a:p>
        </p:txBody>
      </p:sp>
      <p:sp>
        <p:nvSpPr>
          <p:cNvPr id="7" name="TextBox 6">
            <a:extLst>
              <a:ext uri="{FF2B5EF4-FFF2-40B4-BE49-F238E27FC236}">
                <a16:creationId xmlns:a16="http://schemas.microsoft.com/office/drawing/2014/main" id="{615F804B-265E-4753-ABA0-2E1465F48469}"/>
              </a:ext>
            </a:extLst>
          </p:cNvPr>
          <p:cNvSpPr txBox="1"/>
          <p:nvPr/>
        </p:nvSpPr>
        <p:spPr>
          <a:xfrm>
            <a:off x="9601200" y="114300"/>
            <a:ext cx="2419350" cy="646331"/>
          </a:xfrm>
          <a:prstGeom prst="rect">
            <a:avLst/>
          </a:prstGeom>
          <a:noFill/>
        </p:spPr>
        <p:txBody>
          <a:bodyPr wrap="square" rtlCol="0">
            <a:spAutoFit/>
          </a:bodyPr>
          <a:lstStyle/>
          <a:p>
            <a:pPr algn="ctr"/>
            <a:r>
              <a:rPr lang="en-US" sz="1800" dirty="0"/>
              <a:t>Gunjan Gupta</a:t>
            </a:r>
          </a:p>
          <a:p>
            <a:pPr algn="ctr"/>
            <a:r>
              <a:rPr lang="en-US" sz="1800" dirty="0"/>
              <a:t>Rajiv Wadhwa</a:t>
            </a:r>
          </a:p>
        </p:txBody>
      </p:sp>
    </p:spTree>
    <p:extLst>
      <p:ext uri="{BB962C8B-B14F-4D97-AF65-F5344CB8AC3E}">
        <p14:creationId xmlns:p14="http://schemas.microsoft.com/office/powerpoint/2010/main" val="372459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77999-3956-4AA7-990B-3FE148FACB2C}"/>
              </a:ext>
            </a:extLst>
          </p:cNvPr>
          <p:cNvSpPr>
            <a:spLocks noGrp="1"/>
          </p:cNvSpPr>
          <p:nvPr>
            <p:ph type="title"/>
          </p:nvPr>
        </p:nvSpPr>
        <p:spPr>
          <a:xfrm>
            <a:off x="571500" y="136525"/>
            <a:ext cx="8334375" cy="815975"/>
          </a:xfrm>
        </p:spPr>
        <p:txBody>
          <a:bodyPr/>
          <a:lstStyle/>
          <a:p>
            <a:r>
              <a:rPr lang="en-US" dirty="0"/>
              <a:t>Development of Code</a:t>
            </a:r>
          </a:p>
        </p:txBody>
      </p:sp>
      <p:sp>
        <p:nvSpPr>
          <p:cNvPr id="3" name="Content Placeholder 2">
            <a:extLst>
              <a:ext uri="{FF2B5EF4-FFF2-40B4-BE49-F238E27FC236}">
                <a16:creationId xmlns:a16="http://schemas.microsoft.com/office/drawing/2014/main" id="{871C0C4E-E4F3-41CC-A7BD-B86FEFAD0D13}"/>
              </a:ext>
            </a:extLst>
          </p:cNvPr>
          <p:cNvSpPr>
            <a:spLocks noGrp="1"/>
          </p:cNvSpPr>
          <p:nvPr>
            <p:ph idx="1"/>
          </p:nvPr>
        </p:nvSpPr>
        <p:spPr>
          <a:xfrm>
            <a:off x="0" y="1019175"/>
            <a:ext cx="11353800" cy="5157788"/>
          </a:xfrm>
        </p:spPr>
        <p:txBody>
          <a:bodyPr>
            <a:normAutofit/>
          </a:bodyPr>
          <a:lstStyle/>
          <a:p>
            <a:pPr lvl="1"/>
            <a:r>
              <a:rPr lang="en-US" dirty="0"/>
              <a:t>Data structure</a:t>
            </a:r>
          </a:p>
          <a:p>
            <a:pPr lvl="2"/>
            <a:r>
              <a:rPr lang="en-US" dirty="0"/>
              <a:t>Struct elevator – data for each elevator run.</a:t>
            </a:r>
          </a:p>
          <a:p>
            <a:pPr lvl="3"/>
            <a:r>
              <a:rPr lang="en-US" dirty="0"/>
              <a:t>Int </a:t>
            </a:r>
            <a:r>
              <a:rPr lang="en-US" dirty="0" err="1"/>
              <a:t>total_time</a:t>
            </a:r>
            <a:r>
              <a:rPr lang="en-US" dirty="0"/>
              <a:t>: Total run time of the elevator</a:t>
            </a:r>
          </a:p>
          <a:p>
            <a:pPr lvl="3"/>
            <a:r>
              <a:rPr lang="en-US" dirty="0"/>
              <a:t>Float </a:t>
            </a:r>
            <a:r>
              <a:rPr lang="en-US" dirty="0" err="1"/>
              <a:t>average_time</a:t>
            </a:r>
            <a:r>
              <a:rPr lang="en-US" dirty="0"/>
              <a:t>: Average wait time for each passenger</a:t>
            </a:r>
          </a:p>
          <a:p>
            <a:pPr lvl="2"/>
            <a:r>
              <a:rPr lang="en-US" dirty="0"/>
              <a:t>Struct people – data for each passenger </a:t>
            </a:r>
          </a:p>
          <a:p>
            <a:pPr lvl="3"/>
            <a:r>
              <a:rPr lang="en-US" dirty="0"/>
              <a:t>int </a:t>
            </a:r>
            <a:r>
              <a:rPr lang="en-US" dirty="0" err="1"/>
              <a:t>person_no</a:t>
            </a:r>
            <a:r>
              <a:rPr lang="en-US" dirty="0"/>
              <a:t>: Passenger ID number</a:t>
            </a:r>
          </a:p>
          <a:p>
            <a:pPr lvl="3"/>
            <a:r>
              <a:rPr lang="en-US" dirty="0"/>
              <a:t>int </a:t>
            </a:r>
            <a:r>
              <a:rPr lang="en-US" dirty="0" err="1"/>
              <a:t>ExitFloor</a:t>
            </a:r>
            <a:r>
              <a:rPr lang="en-US" dirty="0"/>
              <a:t>: The destination floor for each passenger.</a:t>
            </a:r>
          </a:p>
          <a:p>
            <a:pPr lvl="3"/>
            <a:r>
              <a:rPr lang="en-US" dirty="0"/>
              <a:t>int </a:t>
            </a:r>
            <a:r>
              <a:rPr lang="en-US" dirty="0" err="1"/>
              <a:t>elevatorNumber</a:t>
            </a:r>
            <a:r>
              <a:rPr lang="en-US" dirty="0"/>
              <a:t>: Elevator allotted to each passenger (for scenarios 2,3 and 4).</a:t>
            </a:r>
          </a:p>
          <a:p>
            <a:pPr lvl="3"/>
            <a:r>
              <a:rPr lang="en-US" dirty="0"/>
              <a:t>int </a:t>
            </a:r>
            <a:r>
              <a:rPr lang="en-US" dirty="0" err="1"/>
              <a:t>travelTime</a:t>
            </a:r>
            <a:r>
              <a:rPr lang="en-US" dirty="0"/>
              <a:t>: Travel time for each passenger</a:t>
            </a:r>
          </a:p>
          <a:p>
            <a:pPr lvl="3"/>
            <a:r>
              <a:rPr lang="en-US" dirty="0"/>
              <a:t>int </a:t>
            </a:r>
            <a:r>
              <a:rPr lang="en-US" dirty="0" err="1"/>
              <a:t>waitTime</a:t>
            </a:r>
            <a:r>
              <a:rPr lang="en-US" dirty="0"/>
              <a:t>: Wait time for each passenger </a:t>
            </a:r>
          </a:p>
          <a:p>
            <a:pPr lvl="3"/>
            <a:r>
              <a:rPr lang="en-US" dirty="0"/>
              <a:t>int </a:t>
            </a:r>
            <a:r>
              <a:rPr lang="en-US" dirty="0" err="1"/>
              <a:t>waitFloor</a:t>
            </a:r>
            <a:r>
              <a:rPr lang="en-US" dirty="0"/>
              <a:t>: Number of floors the passenger has to wait before getting off.</a:t>
            </a:r>
          </a:p>
          <a:p>
            <a:pPr marL="0" indent="0">
              <a:buNone/>
            </a:pPr>
            <a:endParaRPr lang="en-US" dirty="0"/>
          </a:p>
        </p:txBody>
      </p:sp>
    </p:spTree>
    <p:extLst>
      <p:ext uri="{BB962C8B-B14F-4D97-AF65-F5344CB8AC3E}">
        <p14:creationId xmlns:p14="http://schemas.microsoft.com/office/powerpoint/2010/main" val="94465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77999-3956-4AA7-990B-3FE148FACB2C}"/>
              </a:ext>
            </a:extLst>
          </p:cNvPr>
          <p:cNvSpPr>
            <a:spLocks noGrp="1"/>
          </p:cNvSpPr>
          <p:nvPr>
            <p:ph type="title"/>
          </p:nvPr>
        </p:nvSpPr>
        <p:spPr>
          <a:xfrm>
            <a:off x="571500" y="136525"/>
            <a:ext cx="8334375" cy="815975"/>
          </a:xfrm>
        </p:spPr>
        <p:txBody>
          <a:bodyPr/>
          <a:lstStyle/>
          <a:p>
            <a:r>
              <a:rPr lang="en-US" dirty="0"/>
              <a:t>Development of Code</a:t>
            </a:r>
          </a:p>
        </p:txBody>
      </p:sp>
      <p:sp>
        <p:nvSpPr>
          <p:cNvPr id="3" name="Content Placeholder 2">
            <a:extLst>
              <a:ext uri="{FF2B5EF4-FFF2-40B4-BE49-F238E27FC236}">
                <a16:creationId xmlns:a16="http://schemas.microsoft.com/office/drawing/2014/main" id="{871C0C4E-E4F3-41CC-A7BD-B86FEFAD0D13}"/>
              </a:ext>
            </a:extLst>
          </p:cNvPr>
          <p:cNvSpPr>
            <a:spLocks noGrp="1"/>
          </p:cNvSpPr>
          <p:nvPr>
            <p:ph idx="1"/>
          </p:nvPr>
        </p:nvSpPr>
        <p:spPr>
          <a:xfrm>
            <a:off x="0" y="1019175"/>
            <a:ext cx="11353800" cy="5157788"/>
          </a:xfrm>
        </p:spPr>
        <p:txBody>
          <a:bodyPr>
            <a:normAutofit/>
          </a:bodyPr>
          <a:lstStyle/>
          <a:p>
            <a:pPr lvl="1"/>
            <a:r>
              <a:rPr lang="en-US" dirty="0"/>
              <a:t>Time calculation</a:t>
            </a:r>
          </a:p>
          <a:p>
            <a:pPr lvl="2"/>
            <a:r>
              <a:rPr lang="en-US" dirty="0"/>
              <a:t>Scenario 1 – Generating passenger, Initializing passenger attributes (</a:t>
            </a:r>
            <a:r>
              <a:rPr lang="en-US" dirty="0" err="1"/>
              <a:t>Exit_Floor</a:t>
            </a:r>
            <a:r>
              <a:rPr lang="en-US" dirty="0"/>
              <a:t>, </a:t>
            </a:r>
            <a:r>
              <a:rPr lang="en-US" dirty="0" err="1"/>
              <a:t>time_taken</a:t>
            </a:r>
            <a:r>
              <a:rPr lang="en-US" dirty="0"/>
              <a:t> </a:t>
            </a:r>
            <a:r>
              <a:rPr lang="en-US" dirty="0" err="1"/>
              <a:t>etc</a:t>
            </a:r>
            <a:r>
              <a:rPr lang="en-US" dirty="0"/>
              <a:t>), Time statistics such as average time taken, min max time taken, avg time taken by each passenger. </a:t>
            </a:r>
          </a:p>
          <a:p>
            <a:pPr lvl="2"/>
            <a:r>
              <a:rPr lang="en-US" dirty="0"/>
              <a:t> Scenario 2 – We divided the total capacity into 2 elevators and generated passenger for each one of them and assigning them respective exit floors. This calculated the time separately for both elevators, and we dropped the lowest time elevator for time statistics.</a:t>
            </a:r>
          </a:p>
          <a:p>
            <a:pPr lvl="2"/>
            <a:r>
              <a:rPr lang="en-US" dirty="0"/>
              <a:t>Scenario 3 – This was bit tricky, we implemented it based on the logic that, the passenger will be separated based on elevator as well as their exit floor</a:t>
            </a:r>
          </a:p>
          <a:p>
            <a:pPr lvl="2"/>
            <a:r>
              <a:rPr lang="en-US" dirty="0"/>
              <a:t>Scenario 4 – Here we only followed logic of scenario 2 &amp; 3 again to add an elevator and distribute the total capacity and calculate the time statistics. </a:t>
            </a:r>
          </a:p>
          <a:p>
            <a:endParaRPr lang="en-US" dirty="0"/>
          </a:p>
        </p:txBody>
      </p:sp>
    </p:spTree>
    <p:extLst>
      <p:ext uri="{BB962C8B-B14F-4D97-AF65-F5344CB8AC3E}">
        <p14:creationId xmlns:p14="http://schemas.microsoft.com/office/powerpoint/2010/main" val="416971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67042-D090-BA4A-A93B-DC7F0A005267}"/>
              </a:ext>
            </a:extLst>
          </p:cNvPr>
          <p:cNvSpPr>
            <a:spLocks noGrp="1"/>
          </p:cNvSpPr>
          <p:nvPr>
            <p:ph type="title"/>
          </p:nvPr>
        </p:nvSpPr>
        <p:spPr/>
        <p:txBody>
          <a:bodyPr/>
          <a:lstStyle/>
          <a:p>
            <a:r>
              <a:rPr lang="en-JP" dirty="0"/>
              <a:t>Functions</a:t>
            </a:r>
          </a:p>
        </p:txBody>
      </p:sp>
      <p:sp>
        <p:nvSpPr>
          <p:cNvPr id="3" name="Content Placeholder 2">
            <a:extLst>
              <a:ext uri="{FF2B5EF4-FFF2-40B4-BE49-F238E27FC236}">
                <a16:creationId xmlns:a16="http://schemas.microsoft.com/office/drawing/2014/main" id="{91B76DFF-D4D9-1A4F-8438-E7959F6F3CB8}"/>
              </a:ext>
            </a:extLst>
          </p:cNvPr>
          <p:cNvSpPr>
            <a:spLocks noGrp="1"/>
          </p:cNvSpPr>
          <p:nvPr>
            <p:ph idx="1"/>
          </p:nvPr>
        </p:nvSpPr>
        <p:spPr>
          <a:xfrm>
            <a:off x="838200" y="1482725"/>
            <a:ext cx="10515600" cy="4351338"/>
          </a:xfrm>
        </p:spPr>
        <p:txBody>
          <a:bodyPr>
            <a:normAutofit fontScale="92500" lnSpcReduction="10000"/>
          </a:bodyPr>
          <a:lstStyle/>
          <a:p>
            <a:r>
              <a:rPr lang="en-US" dirty="0" err="1"/>
              <a:t>Elevator_run</a:t>
            </a:r>
            <a:r>
              <a:rPr lang="en-US" dirty="0"/>
              <a:t>() – Simulates 1000 elevator runs; accumulates the average elevator run time; calculates maximum and minimum elevator run times. For the case of multiple elevators, the total run time is the max of individual run times of the 2 elevators.	</a:t>
            </a:r>
          </a:p>
          <a:p>
            <a:r>
              <a:rPr lang="en-US" dirty="0" err="1"/>
              <a:t>generate_people</a:t>
            </a:r>
            <a:r>
              <a:rPr lang="en-US" dirty="0"/>
              <a:t>() – Generates an array of </a:t>
            </a:r>
            <a:r>
              <a:rPr lang="en-US" i="1" dirty="0"/>
              <a:t>people</a:t>
            </a:r>
            <a:r>
              <a:rPr lang="en-US" dirty="0"/>
              <a:t> objects of size </a:t>
            </a:r>
            <a:r>
              <a:rPr lang="en-US" i="1" dirty="0" err="1"/>
              <a:t>total_count</a:t>
            </a:r>
            <a:r>
              <a:rPr lang="en-US" i="1" dirty="0"/>
              <a:t>. </a:t>
            </a:r>
            <a:r>
              <a:rPr lang="en-US" dirty="0"/>
              <a:t>In case of scenario 3,4 this function also separates the list of passengers into 2(or 3) different list for each elevator. </a:t>
            </a:r>
            <a:endParaRPr lang="en-US" i="1" dirty="0"/>
          </a:p>
          <a:p>
            <a:r>
              <a:rPr lang="en-US" dirty="0" err="1"/>
              <a:t>Sortarray</a:t>
            </a:r>
            <a:r>
              <a:rPr lang="en-US" dirty="0"/>
              <a:t>()- Sorts arrays in ascending order of exit floors </a:t>
            </a:r>
          </a:p>
          <a:p>
            <a:r>
              <a:rPr lang="en-US" dirty="0"/>
              <a:t>Swap() – Swaps entries of passenger array based on a given condition </a:t>
            </a:r>
          </a:p>
          <a:p>
            <a:r>
              <a:rPr lang="en-US" dirty="0" err="1"/>
              <a:t>caltime</a:t>
            </a:r>
            <a:r>
              <a:rPr lang="en-US" dirty="0"/>
              <a:t>() – calculates the number of floors that need to have passed until a passenger has to get down. </a:t>
            </a:r>
          </a:p>
          <a:p>
            <a:endParaRPr lang="en-US" dirty="0"/>
          </a:p>
          <a:p>
            <a:endParaRPr lang="en-JP" dirty="0"/>
          </a:p>
        </p:txBody>
      </p:sp>
    </p:spTree>
    <p:extLst>
      <p:ext uri="{BB962C8B-B14F-4D97-AF65-F5344CB8AC3E}">
        <p14:creationId xmlns:p14="http://schemas.microsoft.com/office/powerpoint/2010/main" val="906036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D87E-5B95-4060-A2E3-6B913BA05608}"/>
              </a:ext>
            </a:extLst>
          </p:cNvPr>
          <p:cNvSpPr>
            <a:spLocks noGrp="1"/>
          </p:cNvSpPr>
          <p:nvPr>
            <p:ph type="title"/>
          </p:nvPr>
        </p:nvSpPr>
        <p:spPr>
          <a:xfrm>
            <a:off x="104775" y="0"/>
            <a:ext cx="10515600" cy="942975"/>
          </a:xfrm>
        </p:spPr>
        <p:txBody>
          <a:bodyPr>
            <a:normAutofit/>
          </a:bodyPr>
          <a:lstStyle/>
          <a:p>
            <a:r>
              <a:rPr lang="en-US" dirty="0"/>
              <a:t>Calculating Time</a:t>
            </a:r>
          </a:p>
        </p:txBody>
      </p:sp>
      <p:sp>
        <p:nvSpPr>
          <p:cNvPr id="3" name="Content Placeholder 2">
            <a:extLst>
              <a:ext uri="{FF2B5EF4-FFF2-40B4-BE49-F238E27FC236}">
                <a16:creationId xmlns:a16="http://schemas.microsoft.com/office/drawing/2014/main" id="{77B7C816-A8C7-4A06-94F4-036FF2BCE0C6}"/>
              </a:ext>
            </a:extLst>
          </p:cNvPr>
          <p:cNvSpPr>
            <a:spLocks noGrp="1"/>
          </p:cNvSpPr>
          <p:nvPr>
            <p:ph idx="1"/>
          </p:nvPr>
        </p:nvSpPr>
        <p:spPr>
          <a:xfrm>
            <a:off x="552450" y="1257299"/>
            <a:ext cx="10801350" cy="4919663"/>
          </a:xfrm>
        </p:spPr>
        <p:txBody>
          <a:bodyPr/>
          <a:lstStyle/>
          <a:p>
            <a:r>
              <a:rPr lang="en-US" dirty="0"/>
              <a:t>In the passenger attributes, we first calculated the move time as well as stop time for each passenger.</a:t>
            </a:r>
          </a:p>
          <a:p>
            <a:r>
              <a:rPr lang="en-US" dirty="0"/>
              <a:t>But then we needed to calculate stop time for the floors where an actual passenger have its exit floor. </a:t>
            </a:r>
          </a:p>
          <a:p>
            <a:r>
              <a:rPr lang="en-US" dirty="0"/>
              <a:t>That’s why we calculated move time for each passenger in the passenger attribute and then calculate stop time later given the if else condition with an additional variable attribute </a:t>
            </a:r>
            <a:r>
              <a:rPr lang="en-US" dirty="0" err="1"/>
              <a:t>waitFloor</a:t>
            </a:r>
            <a:r>
              <a:rPr lang="en-US" dirty="0"/>
              <a:t> for each passenger.</a:t>
            </a:r>
          </a:p>
          <a:p>
            <a:r>
              <a:rPr lang="en-US" dirty="0"/>
              <a:t>Future improvements could be a way to integrate this time calculation directly with move time if we can implement a data structure for the passengers.</a:t>
            </a:r>
          </a:p>
        </p:txBody>
      </p:sp>
    </p:spTree>
    <p:extLst>
      <p:ext uri="{BB962C8B-B14F-4D97-AF65-F5344CB8AC3E}">
        <p14:creationId xmlns:p14="http://schemas.microsoft.com/office/powerpoint/2010/main" val="2496063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648</Words>
  <Application>Microsoft Macintosh PowerPoint</Application>
  <PresentationFormat>Widescreen</PresentationFormat>
  <Paragraphs>69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6010 Partner Assignment 1</vt:lpstr>
      <vt:lpstr>Development of Code</vt:lpstr>
      <vt:lpstr>Development of Code</vt:lpstr>
      <vt:lpstr>Functions</vt:lpstr>
      <vt:lpstr>Calculating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6010 Partner Assignment 1 </dc:title>
  <dc:creator>Wadhwa, Rajiv S</dc:creator>
  <cp:lastModifiedBy>Gupta, Gunjan</cp:lastModifiedBy>
  <cp:revision>25</cp:revision>
  <dcterms:created xsi:type="dcterms:W3CDTF">2021-09-16T23:18:43Z</dcterms:created>
  <dcterms:modified xsi:type="dcterms:W3CDTF">2022-05-09T03:01:15Z</dcterms:modified>
</cp:coreProperties>
</file>