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d1dc9d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d1dc9d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d1dc9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d1dc9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fd1dc9d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fd1dc9d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fd1a07e4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fd1a07e4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d1dc9d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fd1dc9d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d1a07e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fd1a07e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fd1a07e4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fd1a07e4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d1a07e4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fd1a07e4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fd1a07e4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fd1a07e4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d1a07e4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d1a07e4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c7b9964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c7b9964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d1a07e4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fd1a07e4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fd1a07e4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fd1a07e4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5c7b9964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5c7b9964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c7b9964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c7b9964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c7b9964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5c7b9964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c7b9964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c7b9964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5c7b9964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5c7b9964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c7b9964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5c7b9964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c7b9964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c7b9964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avatpoint.com/git-index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it-scm.com/downloads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xyz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08825"/>
            <a:ext cx="8520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b="1" lang="en-GB" sz="2600">
                <a:latin typeface="Times"/>
                <a:ea typeface="Times"/>
                <a:cs typeface="Times"/>
                <a:sym typeface="Times"/>
              </a:rPr>
              <a:t>SHRI G.S. INSTITUTE OF SCIENCE AND TECHNOLOGY</a:t>
            </a:r>
            <a:endParaRPr b="1" sz="2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25" y="922025"/>
            <a:ext cx="1898000" cy="17863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4000" y="3646625"/>
            <a:ext cx="31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Submitted To: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Lalit Purohit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Upendra Singh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508000" y="3646625"/>
            <a:ext cx="332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Submitted By: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Aayush Anand IT-01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Anurag Choubey IT-17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Gunjan Singh IT-30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30975" y="2708375"/>
            <a:ext cx="332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 Engineering : IT38504</a:t>
            </a:r>
            <a:endParaRPr b="1"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44125" y="3185375"/>
            <a:ext cx="22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&amp; GITHUB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-</a:t>
            </a:r>
            <a:r>
              <a:rPr lang="en-GB"/>
              <a:t>Make save points that save your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-</a:t>
            </a:r>
            <a:r>
              <a:rPr lang="en-GB"/>
              <a:t>Provides total development freedom.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-</a:t>
            </a:r>
            <a:r>
              <a:rPr lang="en-GB"/>
              <a:t>e.g., git, subversion, perforce.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-</a:t>
            </a:r>
            <a:r>
              <a:rPr lang="en-GB"/>
              <a:t>Git is a version control tool.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-</a:t>
            </a:r>
            <a:r>
              <a:rPr lang="en-GB"/>
              <a:t>Github is a service that hosts git repositories.(Collaboration)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524200" y="939525"/>
            <a:ext cx="220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Command : </a:t>
            </a:r>
            <a:r>
              <a:rPr lang="en-GB"/>
              <a:t>git init </a:t>
            </a:r>
            <a:r>
              <a:rPr b="1" lang="en-GB"/>
              <a:t>  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git init is the first command that you will run on Git.The git init command is used to create a new blank repository.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29" name="Google Shape;129;p23"/>
          <p:cNvCxnSpPr/>
          <p:nvPr/>
        </p:nvCxnSpPr>
        <p:spPr>
          <a:xfrm>
            <a:off x="437150" y="939525"/>
            <a:ext cx="150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5" y="1801800"/>
            <a:ext cx="7970799" cy="27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Command</a:t>
            </a:r>
            <a:r>
              <a:rPr lang="en-GB"/>
              <a:t> : git clone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git clone is a command line utility </a:t>
            </a:r>
            <a:r>
              <a:rPr lang="en-GB" sz="1200"/>
              <a:t>which is used to make a local copy of a remote repository. It accesses the repository through a remote URL.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37" name="Google Shape;137;p24"/>
          <p:cNvCxnSpPr/>
          <p:nvPr/>
        </p:nvCxnSpPr>
        <p:spPr>
          <a:xfrm rot="10800000">
            <a:off x="415725" y="950400"/>
            <a:ext cx="150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1820350"/>
            <a:ext cx="7952976" cy="2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Life Cycle of a Change </a:t>
            </a:r>
            <a:endParaRPr b="1" u="sng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63" y="1126025"/>
            <a:ext cx="60674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Command : </a:t>
            </a:r>
            <a:r>
              <a:rPr lang="en-GB"/>
              <a:t>git log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9504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Git log is a utility tool to review and read a history of everything that happens to a</a:t>
            </a:r>
            <a:r>
              <a:rPr lang="en-GB" sz="1900"/>
              <a:t> </a:t>
            </a:r>
            <a:r>
              <a:rPr lang="en-GB" sz="1300"/>
              <a:t>repository.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1363625"/>
            <a:ext cx="8471026" cy="36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Command </a:t>
            </a:r>
            <a:r>
              <a:rPr lang="en-GB"/>
              <a:t>: git add &lt;file_name&gt;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427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git add command is used to add file contents to the </a:t>
            </a:r>
            <a:r>
              <a:rPr lang="en-GB" sz="120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Index (Staging Area)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.This command updates the current content of the working tree to the staging area. It also prepares the staged content for the next commit.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b="1392" l="-1529" r="263" t="2592"/>
          <a:stretch/>
        </p:blipFill>
        <p:spPr>
          <a:xfrm>
            <a:off x="494700" y="2095000"/>
            <a:ext cx="8054001" cy="231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7"/>
          <p:cNvCxnSpPr/>
          <p:nvPr/>
        </p:nvCxnSpPr>
        <p:spPr>
          <a:xfrm rot="10800000">
            <a:off x="2428225" y="4230475"/>
            <a:ext cx="6936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3160375" y="4414684"/>
            <a:ext cx="479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using this command we can keep a track on our file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 rot="10800000">
            <a:off x="3545675" y="3333675"/>
            <a:ext cx="10017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4701500" y="3121875"/>
            <a:ext cx="36642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changes are not staged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Command </a:t>
            </a:r>
            <a:r>
              <a:rPr lang="en-GB"/>
              <a:t>: git commit -m “message” 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Since we have finished our work, we are ready move from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our repo.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00" y="1538550"/>
            <a:ext cx="5844549" cy="345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8"/>
          <p:cNvCxnSpPr/>
          <p:nvPr/>
        </p:nvCxnSpPr>
        <p:spPr>
          <a:xfrm flipH="1">
            <a:off x="4353825" y="4211700"/>
            <a:ext cx="24582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8"/>
          <p:cNvSpPr txBox="1"/>
          <p:nvPr/>
        </p:nvSpPr>
        <p:spPr>
          <a:xfrm>
            <a:off x="6812025" y="3996550"/>
            <a:ext cx="2222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the modifications are committed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Command </a:t>
            </a:r>
            <a:r>
              <a:rPr lang="en-GB"/>
              <a:t>: git checkout &lt;branch_ name&gt;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1111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To switch to an existing branch, use the git checkout command followed by the branch name</a:t>
            </a:r>
            <a:endParaRPr sz="1200">
              <a:solidFill>
                <a:srgbClr val="111111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1630750"/>
            <a:ext cx="8328425" cy="27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864025" y="1876550"/>
            <a:ext cx="225300" cy="8808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0" name="Google Shape;180;p29"/>
          <p:cNvCxnSpPr>
            <a:endCxn id="179" idx="2"/>
          </p:cNvCxnSpPr>
          <p:nvPr/>
        </p:nvCxnSpPr>
        <p:spPr>
          <a:xfrm flipH="1">
            <a:off x="2089325" y="2296550"/>
            <a:ext cx="12699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9"/>
          <p:cNvSpPr txBox="1"/>
          <p:nvPr/>
        </p:nvSpPr>
        <p:spPr>
          <a:xfrm>
            <a:off x="3441300" y="1999450"/>
            <a:ext cx="1976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Existing branches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2" name="Google Shape;182;p29"/>
          <p:cNvCxnSpPr/>
          <p:nvPr/>
        </p:nvCxnSpPr>
        <p:spPr>
          <a:xfrm>
            <a:off x="6001775" y="3658650"/>
            <a:ext cx="7578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9"/>
          <p:cNvSpPr txBox="1"/>
          <p:nvPr/>
        </p:nvSpPr>
        <p:spPr>
          <a:xfrm>
            <a:off x="4639600" y="3284725"/>
            <a:ext cx="2325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Switched to another </a:t>
            </a: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branch</a:t>
            </a: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-46598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Command</a:t>
            </a:r>
            <a:r>
              <a:rPr b="1" lang="en-GB"/>
              <a:t> : git merge</a:t>
            </a:r>
            <a:endParaRPr b="1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29775" y="45395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Git merge will help to combine the changes from two or more branches into a single branch. Developers will work on different branches to improve code or to develop the code after completion we can merge them into a single version of the code.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82" y="1534700"/>
            <a:ext cx="7200074" cy="3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06149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57850"/>
            <a:ext cx="8520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GITHUB AND IT’S INSTALLATION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953150"/>
            <a:ext cx="8520600" cy="4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GitHub is </a:t>
            </a:r>
            <a:r>
              <a:rPr lang="en-GB" sz="1600"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web-based platform for software developers to collaborate on and control versions of their projects</a:t>
            </a:r>
            <a:r>
              <a:rPr lang="en-GB" sz="16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The Installation process is described below:</a:t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1D35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Step 1: Sign in or Sign up to https://github.com/</a:t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1D35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5" y="2204225"/>
            <a:ext cx="4881976" cy="26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447" y="1507375"/>
            <a:ext cx="2733600" cy="34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7631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Command</a:t>
            </a:r>
            <a:r>
              <a:rPr b="1" lang="en-GB"/>
              <a:t> </a:t>
            </a:r>
            <a:r>
              <a:rPr lang="en-GB"/>
              <a:t>: git revert &lt;commit_id&gt;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56884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git revert command is a forward-moving undo operation that offers a safe method of undoing changes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2" y="972962"/>
            <a:ext cx="4670249" cy="396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2"/>
          <p:cNvCxnSpPr/>
          <p:nvPr/>
        </p:nvCxnSpPr>
        <p:spPr>
          <a:xfrm flipH="1">
            <a:off x="3391300" y="4478000"/>
            <a:ext cx="1997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2"/>
          <p:cNvSpPr txBox="1"/>
          <p:nvPr/>
        </p:nvSpPr>
        <p:spPr>
          <a:xfrm>
            <a:off x="5501050" y="4211700"/>
            <a:ext cx="3021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commit needs to be reverted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5" name="Google Shape;205;p32"/>
          <p:cNvCxnSpPr>
            <a:stCxn id="206" idx="1"/>
          </p:cNvCxnSpPr>
          <p:nvPr/>
        </p:nvCxnSpPr>
        <p:spPr>
          <a:xfrm flipH="1">
            <a:off x="3882975" y="3812275"/>
            <a:ext cx="17205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2"/>
          <p:cNvSpPr txBox="1"/>
          <p:nvPr/>
        </p:nvSpPr>
        <p:spPr>
          <a:xfrm>
            <a:off x="5603475" y="3627925"/>
            <a:ext cx="2591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Copy this ID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0" y="448900"/>
            <a:ext cx="6123226" cy="4341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/>
          <p:nvPr/>
        </p:nvCxnSpPr>
        <p:spPr>
          <a:xfrm flipH="1">
            <a:off x="5644275" y="2183800"/>
            <a:ext cx="128040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3"/>
          <p:cNvSpPr txBox="1"/>
          <p:nvPr/>
        </p:nvSpPr>
        <p:spPr>
          <a:xfrm>
            <a:off x="6771050" y="1722925"/>
            <a:ext cx="1976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Resolving conflict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making final commit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55725"/>
            <a:ext cx="8520600" cy="4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2: The following dashboard will appear after logging in: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" y="950913"/>
            <a:ext cx="8768299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49800"/>
            <a:ext cx="85206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the Navigation Pane, Select the New repository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57869" r="0" t="0"/>
          <a:stretch/>
        </p:blipFill>
        <p:spPr>
          <a:xfrm>
            <a:off x="152950" y="1115338"/>
            <a:ext cx="2419700" cy="3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175" y="908975"/>
            <a:ext cx="5977452" cy="41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86300"/>
            <a:ext cx="8520600" cy="4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selecting all the options, one can update the READme file.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53" y="793600"/>
            <a:ext cx="6796175" cy="40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8025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GIT AND IT’S INSTALLATION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852025"/>
            <a:ext cx="8520600" cy="3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Git is a distributed version control system that tracks changes in any set of computer files.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Usually used for coordinating work among programmers who are collaboratively developing source code during software development.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Installation steps for GIT are as follows: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rPr lang="en-GB" sz="1650">
                <a:solidFill>
                  <a:srgbClr val="4D5156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Download the latest version of GIT from </a:t>
            </a:r>
            <a:r>
              <a:rPr lang="en-GB" sz="1650" u="sng">
                <a:solidFill>
                  <a:schemeClr val="hlink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https://www.git-scm.com/downloads</a:t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Roboto"/>
              <a:buChar char="●"/>
            </a:pPr>
            <a:r>
              <a:t/>
            </a:r>
            <a:endParaRPr sz="1650">
              <a:solidFill>
                <a:srgbClr val="4D5156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" y="2714625"/>
            <a:ext cx="7057600" cy="22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291050"/>
            <a:ext cx="8520600" cy="4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the GIT bash according to your OS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Installation once finished, you can configure the Git.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76" y="1102275"/>
            <a:ext cx="4835351" cy="37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HOW TO CONFIGURE GIT 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 config --global user.name “MYname”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Sets the global Git configuration for the user's name to "MYname".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 config --global user.email  “</a:t>
            </a:r>
            <a:r>
              <a:rPr lang="en-GB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xyz..@gmail.com</a:t>
            </a: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Sets the global Git configuration for the user's email to "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xyz..@gmail.com</a:t>
            </a:r>
            <a:r>
              <a:rPr lang="en-GB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git config --list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Displays a list of all Git configurations, including user.name and user.email, for the currently configured Git environment.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00" y="174625"/>
            <a:ext cx="6367000" cy="47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