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hi patel" initials="pp" lastIdx="1" clrIdx="0">
    <p:extLst>
      <p:ext uri="{19B8F6BF-5375-455C-9EA6-DF929625EA0E}">
        <p15:presenceInfo xmlns:p15="http://schemas.microsoft.com/office/powerpoint/2012/main" userId="14004ac8eb96c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patel" userId="14004ac8eb96c981" providerId="LiveId" clId="{377CDCAE-A6AB-473A-82B8-3E3875A73B3D}"/>
    <pc:docChg chg="undo custSel addSld modSld">
      <pc:chgData name="prachi patel" userId="14004ac8eb96c981" providerId="LiveId" clId="{377CDCAE-A6AB-473A-82B8-3E3875A73B3D}" dt="2020-02-28T00:25:27.163" v="1547" actId="1076"/>
      <pc:docMkLst>
        <pc:docMk/>
      </pc:docMkLst>
      <pc:sldChg chg="modSp">
        <pc:chgData name="prachi patel" userId="14004ac8eb96c981" providerId="LiveId" clId="{377CDCAE-A6AB-473A-82B8-3E3875A73B3D}" dt="2020-02-27T21:57:39.107" v="1514" actId="255"/>
        <pc:sldMkLst>
          <pc:docMk/>
          <pc:sldMk cId="3359232349" sldId="256"/>
        </pc:sldMkLst>
        <pc:spChg chg="mod">
          <ac:chgData name="prachi patel" userId="14004ac8eb96c981" providerId="LiveId" clId="{377CDCAE-A6AB-473A-82B8-3E3875A73B3D}" dt="2020-02-27T17:35:50.347" v="1485" actId="27636"/>
          <ac:spMkLst>
            <pc:docMk/>
            <pc:sldMk cId="3359232349" sldId="256"/>
            <ac:spMk id="2" creationId="{82ABAD0C-A437-4824-B006-59914A217542}"/>
          </ac:spMkLst>
        </pc:spChg>
        <pc:spChg chg="mod">
          <ac:chgData name="prachi patel" userId="14004ac8eb96c981" providerId="LiveId" clId="{377CDCAE-A6AB-473A-82B8-3E3875A73B3D}" dt="2020-02-27T21:57:39.107" v="1514" actId="255"/>
          <ac:spMkLst>
            <pc:docMk/>
            <pc:sldMk cId="3359232349" sldId="256"/>
            <ac:spMk id="3" creationId="{E314A794-07C2-4C66-9458-38214B1289D6}"/>
          </ac:spMkLst>
        </pc:spChg>
      </pc:sldChg>
      <pc:sldChg chg="modSp">
        <pc:chgData name="prachi patel" userId="14004ac8eb96c981" providerId="LiveId" clId="{377CDCAE-A6AB-473A-82B8-3E3875A73B3D}" dt="2020-02-27T15:53:00.116" v="1131" actId="122"/>
        <pc:sldMkLst>
          <pc:docMk/>
          <pc:sldMk cId="3164407957" sldId="257"/>
        </pc:sldMkLst>
        <pc:spChg chg="mod">
          <ac:chgData name="prachi patel" userId="14004ac8eb96c981" providerId="LiveId" clId="{377CDCAE-A6AB-473A-82B8-3E3875A73B3D}" dt="2020-02-27T15:53:00.116" v="1131" actId="122"/>
          <ac:spMkLst>
            <pc:docMk/>
            <pc:sldMk cId="3164407957" sldId="257"/>
            <ac:spMk id="2" creationId="{B2B7EC18-7F54-4C2F-B40B-D9D64618D558}"/>
          </ac:spMkLst>
        </pc:spChg>
      </pc:sldChg>
      <pc:sldChg chg="modSp">
        <pc:chgData name="prachi patel" userId="14004ac8eb96c981" providerId="LiveId" clId="{377CDCAE-A6AB-473A-82B8-3E3875A73B3D}" dt="2020-02-27T17:35:31.592" v="1471" actId="27636"/>
        <pc:sldMkLst>
          <pc:docMk/>
          <pc:sldMk cId="1888154652" sldId="258"/>
        </pc:sldMkLst>
        <pc:spChg chg="mod">
          <ac:chgData name="prachi patel" userId="14004ac8eb96c981" providerId="LiveId" clId="{377CDCAE-A6AB-473A-82B8-3E3875A73B3D}" dt="2020-02-27T17:35:31.592" v="1471" actId="27636"/>
          <ac:spMkLst>
            <pc:docMk/>
            <pc:sldMk cId="1888154652" sldId="258"/>
            <ac:spMk id="2" creationId="{1FF9A15D-325E-43F5-87E9-BE6918646FAA}"/>
          </ac:spMkLst>
        </pc:spChg>
        <pc:picChg chg="mod">
          <ac:chgData name="prachi patel" userId="14004ac8eb96c981" providerId="LiveId" clId="{377CDCAE-A6AB-473A-82B8-3E3875A73B3D}" dt="2020-02-27T15:53:59.993" v="1138" actId="14100"/>
          <ac:picMkLst>
            <pc:docMk/>
            <pc:sldMk cId="1888154652" sldId="258"/>
            <ac:picMk id="4" creationId="{103CBD9F-6474-4471-91D6-2A46B2518D4B}"/>
          </ac:picMkLst>
        </pc:picChg>
      </pc:sldChg>
      <pc:sldChg chg="modSp">
        <pc:chgData name="prachi patel" userId="14004ac8eb96c981" providerId="LiveId" clId="{377CDCAE-A6AB-473A-82B8-3E3875A73B3D}" dt="2020-02-27T17:36:07.443" v="1488" actId="27636"/>
        <pc:sldMkLst>
          <pc:docMk/>
          <pc:sldMk cId="3896288473" sldId="259"/>
        </pc:sldMkLst>
        <pc:spChg chg="mod">
          <ac:chgData name="prachi patel" userId="14004ac8eb96c981" providerId="LiveId" clId="{377CDCAE-A6AB-473A-82B8-3E3875A73B3D}" dt="2020-02-27T17:36:07.443" v="1488" actId="27636"/>
          <ac:spMkLst>
            <pc:docMk/>
            <pc:sldMk cId="3896288473" sldId="259"/>
            <ac:spMk id="2" creationId="{1A92EBA0-17D4-4531-87D5-8C0ED5DD2996}"/>
          </ac:spMkLst>
        </pc:spChg>
        <pc:picChg chg="mod">
          <ac:chgData name="prachi patel" userId="14004ac8eb96c981" providerId="LiveId" clId="{377CDCAE-A6AB-473A-82B8-3E3875A73B3D}" dt="2020-02-27T15:55:11.942" v="1146" actId="14100"/>
          <ac:picMkLst>
            <pc:docMk/>
            <pc:sldMk cId="3896288473" sldId="259"/>
            <ac:picMk id="4" creationId="{CCC9272F-EDD6-4303-AE78-BA8514C78E26}"/>
          </ac:picMkLst>
        </pc:picChg>
      </pc:sldChg>
      <pc:sldChg chg="addSp delSp modSp">
        <pc:chgData name="prachi patel" userId="14004ac8eb96c981" providerId="LiveId" clId="{377CDCAE-A6AB-473A-82B8-3E3875A73B3D}" dt="2020-02-27T17:36:07.446" v="1489" actId="27636"/>
        <pc:sldMkLst>
          <pc:docMk/>
          <pc:sldMk cId="429674218" sldId="260"/>
        </pc:sldMkLst>
        <pc:spChg chg="mod">
          <ac:chgData name="prachi patel" userId="14004ac8eb96c981" providerId="LiveId" clId="{377CDCAE-A6AB-473A-82B8-3E3875A73B3D}" dt="2020-02-27T17:36:07.446" v="1489" actId="27636"/>
          <ac:spMkLst>
            <pc:docMk/>
            <pc:sldMk cId="429674218" sldId="260"/>
            <ac:spMk id="2" creationId="{6D689985-98CC-4481-985B-9AA645657ABC}"/>
          </ac:spMkLst>
        </pc:spChg>
        <pc:picChg chg="del">
          <ac:chgData name="prachi patel" userId="14004ac8eb96c981" providerId="LiveId" clId="{377CDCAE-A6AB-473A-82B8-3E3875A73B3D}" dt="2020-02-27T15:55:56.506" v="1152"/>
          <ac:picMkLst>
            <pc:docMk/>
            <pc:sldMk cId="429674218" sldId="260"/>
            <ac:picMk id="6" creationId="{CC316D89-7E4A-494D-9121-C5785FCC033B}"/>
          </ac:picMkLst>
        </pc:picChg>
        <pc:picChg chg="add mod">
          <ac:chgData name="prachi patel" userId="14004ac8eb96c981" providerId="LiveId" clId="{377CDCAE-A6AB-473A-82B8-3E3875A73B3D}" dt="2020-02-27T15:57:48.669" v="1159" actId="14100"/>
          <ac:picMkLst>
            <pc:docMk/>
            <pc:sldMk cId="429674218" sldId="260"/>
            <ac:picMk id="8" creationId="{EBEAAEFA-12A9-4042-84B1-006D9B90C961}"/>
          </ac:picMkLst>
        </pc:picChg>
      </pc:sldChg>
      <pc:sldChg chg="addSp delSp modSp add addCm delCm">
        <pc:chgData name="prachi patel" userId="14004ac8eb96c981" providerId="LiveId" clId="{377CDCAE-A6AB-473A-82B8-3E3875A73B3D}" dt="2020-02-27T15:21:18.841" v="464" actId="1076"/>
        <pc:sldMkLst>
          <pc:docMk/>
          <pc:sldMk cId="770976486" sldId="261"/>
        </pc:sldMkLst>
        <pc:spChg chg="add del mod">
          <ac:chgData name="prachi patel" userId="14004ac8eb96c981" providerId="LiveId" clId="{377CDCAE-A6AB-473A-82B8-3E3875A73B3D}" dt="2020-02-27T15:21:18.841" v="464" actId="1076"/>
          <ac:spMkLst>
            <pc:docMk/>
            <pc:sldMk cId="770976486" sldId="261"/>
            <ac:spMk id="2" creationId="{70FB55B8-E2D9-49BD-A3FD-F98F0C58E862}"/>
          </ac:spMkLst>
        </pc:spChg>
        <pc:spChg chg="add del mod">
          <ac:chgData name="prachi patel" userId="14004ac8eb96c981" providerId="LiveId" clId="{377CDCAE-A6AB-473A-82B8-3E3875A73B3D}" dt="2020-02-27T14:52:28.419" v="28"/>
          <ac:spMkLst>
            <pc:docMk/>
            <pc:sldMk cId="770976486" sldId="261"/>
            <ac:spMk id="3" creationId="{79DE9F2F-74B9-4C24-ADB4-B4C316910D80}"/>
          </ac:spMkLst>
        </pc:spChg>
        <pc:picChg chg="add del mod">
          <ac:chgData name="prachi patel" userId="14004ac8eb96c981" providerId="LiveId" clId="{377CDCAE-A6AB-473A-82B8-3E3875A73B3D}" dt="2020-02-27T14:52:28.073" v="26" actId="931"/>
          <ac:picMkLst>
            <pc:docMk/>
            <pc:sldMk cId="770976486" sldId="261"/>
            <ac:picMk id="5" creationId="{C78F9D35-5E2E-403C-BE03-1D6CCBA2908C}"/>
          </ac:picMkLst>
        </pc:picChg>
        <pc:picChg chg="add mod">
          <ac:chgData name="prachi patel" userId="14004ac8eb96c981" providerId="LiveId" clId="{377CDCAE-A6AB-473A-82B8-3E3875A73B3D}" dt="2020-02-27T14:54:33.399" v="56" actId="1440"/>
          <ac:picMkLst>
            <pc:docMk/>
            <pc:sldMk cId="770976486" sldId="261"/>
            <ac:picMk id="7" creationId="{EC0DCD48-E743-42AF-93AE-C07B3C874DA9}"/>
          </ac:picMkLst>
        </pc:picChg>
      </pc:sldChg>
      <pc:sldChg chg="addSp delSp modSp add">
        <pc:chgData name="prachi patel" userId="14004ac8eb96c981" providerId="LiveId" clId="{377CDCAE-A6AB-473A-82B8-3E3875A73B3D}" dt="2020-02-27T17:42:30.359" v="1511" actId="14100"/>
        <pc:sldMkLst>
          <pc:docMk/>
          <pc:sldMk cId="1730969967" sldId="262"/>
        </pc:sldMkLst>
        <pc:spChg chg="add del mod">
          <ac:chgData name="prachi patel" userId="14004ac8eb96c981" providerId="LiveId" clId="{377CDCAE-A6AB-473A-82B8-3E3875A73B3D}" dt="2020-02-27T17:42:30.359" v="1511" actId="14100"/>
          <ac:spMkLst>
            <pc:docMk/>
            <pc:sldMk cId="1730969967" sldId="262"/>
            <ac:spMk id="2" creationId="{D0B294FC-8C1A-485F-9B85-6DDB05C6839E}"/>
          </ac:spMkLst>
        </pc:spChg>
        <pc:spChg chg="add del">
          <ac:chgData name="prachi patel" userId="14004ac8eb96c981" providerId="LiveId" clId="{377CDCAE-A6AB-473A-82B8-3E3875A73B3D}" dt="2020-02-27T14:57:02.630" v="83"/>
          <ac:spMkLst>
            <pc:docMk/>
            <pc:sldMk cId="1730969967" sldId="262"/>
            <ac:spMk id="3" creationId="{22222E81-0A42-47A7-A064-DEDF64678666}"/>
          </ac:spMkLst>
        </pc:spChg>
        <pc:spChg chg="add mod">
          <ac:chgData name="prachi patel" userId="14004ac8eb96c981" providerId="LiveId" clId="{377CDCAE-A6AB-473A-82B8-3E3875A73B3D}" dt="2020-02-27T17:36:07.452" v="1491" actId="27636"/>
          <ac:spMkLst>
            <pc:docMk/>
            <pc:sldMk cId="1730969967" sldId="262"/>
            <ac:spMk id="4" creationId="{ADD0F6F2-7592-4418-A0E4-7B270A19A186}"/>
          </ac:spMkLst>
        </pc:spChg>
        <pc:spChg chg="add mod">
          <ac:chgData name="prachi patel" userId="14004ac8eb96c981" providerId="LiveId" clId="{377CDCAE-A6AB-473A-82B8-3E3875A73B3D}" dt="2020-02-27T17:36:07.452" v="1490" actId="27636"/>
          <ac:spMkLst>
            <pc:docMk/>
            <pc:sldMk cId="1730969967" sldId="262"/>
            <ac:spMk id="5" creationId="{F039905A-4D34-48ED-ABDA-787119434D4C}"/>
          </ac:spMkLst>
        </pc:spChg>
        <pc:spChg chg="add del mod">
          <ac:chgData name="prachi patel" userId="14004ac8eb96c981" providerId="LiveId" clId="{377CDCAE-A6AB-473A-82B8-3E3875A73B3D}" dt="2020-02-27T15:05:12.379" v="169" actId="11529"/>
          <ac:spMkLst>
            <pc:docMk/>
            <pc:sldMk cId="1730969967" sldId="262"/>
            <ac:spMk id="12" creationId="{F62E008D-A6C5-446F-BB9D-4C6EAD87BEA4}"/>
          </ac:spMkLst>
        </pc:spChg>
        <pc:spChg chg="add del mod">
          <ac:chgData name="prachi patel" userId="14004ac8eb96c981" providerId="LiveId" clId="{377CDCAE-A6AB-473A-82B8-3E3875A73B3D}" dt="2020-02-27T15:05:33.673" v="171" actId="11529"/>
          <ac:spMkLst>
            <pc:docMk/>
            <pc:sldMk cId="1730969967" sldId="262"/>
            <ac:spMk id="13" creationId="{29534442-6C46-40C2-9A60-59471D52D4C6}"/>
          </ac:spMkLst>
        </pc:spChg>
        <pc:spChg chg="add del mod">
          <ac:chgData name="prachi patel" userId="14004ac8eb96c981" providerId="LiveId" clId="{377CDCAE-A6AB-473A-82B8-3E3875A73B3D}" dt="2020-02-27T15:05:48.938" v="173" actId="11529"/>
          <ac:spMkLst>
            <pc:docMk/>
            <pc:sldMk cId="1730969967" sldId="262"/>
            <ac:spMk id="14" creationId="{D821E851-EE60-41F7-80C3-5467BE15F8A2}"/>
          </ac:spMkLst>
        </pc:spChg>
        <pc:spChg chg="add del mod">
          <ac:chgData name="prachi patel" userId="14004ac8eb96c981" providerId="LiveId" clId="{377CDCAE-A6AB-473A-82B8-3E3875A73B3D}" dt="2020-02-27T15:06:12.766" v="178" actId="11529"/>
          <ac:spMkLst>
            <pc:docMk/>
            <pc:sldMk cId="1730969967" sldId="262"/>
            <ac:spMk id="15" creationId="{2DFE72D9-7B4D-41C8-AF3B-E7EA3E5A77D1}"/>
          </ac:spMkLst>
        </pc:spChg>
        <pc:spChg chg="add del mod">
          <ac:chgData name="prachi patel" userId="14004ac8eb96c981" providerId="LiveId" clId="{377CDCAE-A6AB-473A-82B8-3E3875A73B3D}" dt="2020-02-27T15:06:55.592" v="194"/>
          <ac:spMkLst>
            <pc:docMk/>
            <pc:sldMk cId="1730969967" sldId="262"/>
            <ac:spMk id="16" creationId="{DF31A61C-2588-41A9-959B-83CC12593A3D}"/>
          </ac:spMkLst>
        </pc:spChg>
        <pc:spChg chg="add del mod">
          <ac:chgData name="prachi patel" userId="14004ac8eb96c981" providerId="LiveId" clId="{377CDCAE-A6AB-473A-82B8-3E3875A73B3D}" dt="2020-02-27T15:06:50.782" v="193"/>
          <ac:spMkLst>
            <pc:docMk/>
            <pc:sldMk cId="1730969967" sldId="262"/>
            <ac:spMk id="17" creationId="{DF70913C-B272-414E-BDBB-94CB04FF0E12}"/>
          </ac:spMkLst>
        </pc:spChg>
        <pc:spChg chg="add del mod">
          <ac:chgData name="prachi patel" userId="14004ac8eb96c981" providerId="LiveId" clId="{377CDCAE-A6AB-473A-82B8-3E3875A73B3D}" dt="2020-02-27T17:41:39.059" v="1510"/>
          <ac:spMkLst>
            <pc:docMk/>
            <pc:sldMk cId="1730969967" sldId="262"/>
            <ac:spMk id="18" creationId="{E7BA6A80-E87F-40CF-B605-E42D36AE69AF}"/>
          </ac:spMkLst>
        </pc:spChg>
        <pc:picChg chg="add mod">
          <ac:chgData name="prachi patel" userId="14004ac8eb96c981" providerId="LiveId" clId="{377CDCAE-A6AB-473A-82B8-3E3875A73B3D}" dt="2020-02-27T15:08:20.290" v="216" actId="1076"/>
          <ac:picMkLst>
            <pc:docMk/>
            <pc:sldMk cId="1730969967" sldId="262"/>
            <ac:picMk id="7" creationId="{F4F1B367-066E-4C09-BDDD-7CED6BE128DB}"/>
          </ac:picMkLst>
        </pc:picChg>
        <pc:picChg chg="add mod">
          <ac:chgData name="prachi patel" userId="14004ac8eb96c981" providerId="LiveId" clId="{377CDCAE-A6AB-473A-82B8-3E3875A73B3D}" dt="2020-02-27T15:04:00.205" v="138" actId="1076"/>
          <ac:picMkLst>
            <pc:docMk/>
            <pc:sldMk cId="1730969967" sldId="262"/>
            <ac:picMk id="9" creationId="{73C3F7E9-EAB3-4C4E-8A1E-2937AF7F7F0C}"/>
          </ac:picMkLst>
        </pc:picChg>
        <pc:picChg chg="add mod">
          <ac:chgData name="prachi patel" userId="14004ac8eb96c981" providerId="LiveId" clId="{377CDCAE-A6AB-473A-82B8-3E3875A73B3D}" dt="2020-02-27T15:03:50.341" v="135" actId="1076"/>
          <ac:picMkLst>
            <pc:docMk/>
            <pc:sldMk cId="1730969967" sldId="262"/>
            <ac:picMk id="11" creationId="{3301DFE4-BBF9-422B-AA72-33983F14A68C}"/>
          </ac:picMkLst>
        </pc:picChg>
      </pc:sldChg>
      <pc:sldChg chg="addSp modSp add">
        <pc:chgData name="prachi patel" userId="14004ac8eb96c981" providerId="LiveId" clId="{377CDCAE-A6AB-473A-82B8-3E3875A73B3D}" dt="2020-02-27T17:36:07.452" v="1492" actId="27636"/>
        <pc:sldMkLst>
          <pc:docMk/>
          <pc:sldMk cId="491459947" sldId="263"/>
        </pc:sldMkLst>
        <pc:spChg chg="mod">
          <ac:chgData name="prachi patel" userId="14004ac8eb96c981" providerId="LiveId" clId="{377CDCAE-A6AB-473A-82B8-3E3875A73B3D}" dt="2020-02-27T17:36:07.452" v="1492" actId="27636"/>
          <ac:spMkLst>
            <pc:docMk/>
            <pc:sldMk cId="491459947" sldId="263"/>
            <ac:spMk id="2" creationId="{21A80BEC-B914-4A23-AC70-02AA3C7DA213}"/>
          </ac:spMkLst>
        </pc:spChg>
        <pc:picChg chg="add mod">
          <ac:chgData name="prachi patel" userId="14004ac8eb96c981" providerId="LiveId" clId="{377CDCAE-A6AB-473A-82B8-3E3875A73B3D}" dt="2020-02-27T15:13:16.066" v="314" actId="1440"/>
          <ac:picMkLst>
            <pc:docMk/>
            <pc:sldMk cId="491459947" sldId="263"/>
            <ac:picMk id="4" creationId="{2141663C-5D24-47BD-BB00-FA6F3B9D2CF1}"/>
          </ac:picMkLst>
        </pc:picChg>
      </pc:sldChg>
      <pc:sldChg chg="addSp modSp add">
        <pc:chgData name="prachi patel" userId="14004ac8eb96c981" providerId="LiveId" clId="{377CDCAE-A6AB-473A-82B8-3E3875A73B3D}" dt="2020-02-27T17:35:31.594" v="1472" actId="27636"/>
        <pc:sldMkLst>
          <pc:docMk/>
          <pc:sldMk cId="2763076416" sldId="264"/>
        </pc:sldMkLst>
        <pc:spChg chg="mod">
          <ac:chgData name="prachi patel" userId="14004ac8eb96c981" providerId="LiveId" clId="{377CDCAE-A6AB-473A-82B8-3E3875A73B3D}" dt="2020-02-27T17:35:31.594" v="1472" actId="27636"/>
          <ac:spMkLst>
            <pc:docMk/>
            <pc:sldMk cId="2763076416" sldId="264"/>
            <ac:spMk id="2" creationId="{486BCC20-5DF2-4E77-B8E9-2E467B94B7C1}"/>
          </ac:spMkLst>
        </pc:spChg>
        <pc:picChg chg="add mod">
          <ac:chgData name="prachi patel" userId="14004ac8eb96c981" providerId="LiveId" clId="{377CDCAE-A6AB-473A-82B8-3E3875A73B3D}" dt="2020-02-27T15:15:06.214" v="337" actId="14100"/>
          <ac:picMkLst>
            <pc:docMk/>
            <pc:sldMk cId="2763076416" sldId="264"/>
            <ac:picMk id="4" creationId="{AC08BB48-040C-45ED-B554-A5519B7946C9}"/>
          </ac:picMkLst>
        </pc:picChg>
      </pc:sldChg>
      <pc:sldChg chg="addSp modSp add">
        <pc:chgData name="prachi patel" userId="14004ac8eb96c981" providerId="LiveId" clId="{377CDCAE-A6AB-473A-82B8-3E3875A73B3D}" dt="2020-02-27T17:35:31.597" v="1473" actId="27636"/>
        <pc:sldMkLst>
          <pc:docMk/>
          <pc:sldMk cId="866867313" sldId="265"/>
        </pc:sldMkLst>
        <pc:spChg chg="mod">
          <ac:chgData name="prachi patel" userId="14004ac8eb96c981" providerId="LiveId" clId="{377CDCAE-A6AB-473A-82B8-3E3875A73B3D}" dt="2020-02-27T17:35:31.597" v="1473" actId="27636"/>
          <ac:spMkLst>
            <pc:docMk/>
            <pc:sldMk cId="866867313" sldId="265"/>
            <ac:spMk id="2" creationId="{640E42CF-8F0E-436C-A59A-89BD1F177177}"/>
          </ac:spMkLst>
        </pc:spChg>
        <pc:picChg chg="add mod">
          <ac:chgData name="prachi patel" userId="14004ac8eb96c981" providerId="LiveId" clId="{377CDCAE-A6AB-473A-82B8-3E3875A73B3D}" dt="2020-02-27T15:18:11.497" v="445" actId="1440"/>
          <ac:picMkLst>
            <pc:docMk/>
            <pc:sldMk cId="866867313" sldId="265"/>
            <ac:picMk id="4" creationId="{D92BA871-CE71-4590-B996-DA43DAD2B4EF}"/>
          </ac:picMkLst>
        </pc:picChg>
      </pc:sldChg>
      <pc:sldChg chg="addSp modSp add">
        <pc:chgData name="prachi patel" userId="14004ac8eb96c981" providerId="LiveId" clId="{377CDCAE-A6AB-473A-82B8-3E3875A73B3D}" dt="2020-02-27T17:35:31.599" v="1474" actId="27636"/>
        <pc:sldMkLst>
          <pc:docMk/>
          <pc:sldMk cId="3649030349" sldId="266"/>
        </pc:sldMkLst>
        <pc:spChg chg="mod">
          <ac:chgData name="prachi patel" userId="14004ac8eb96c981" providerId="LiveId" clId="{377CDCAE-A6AB-473A-82B8-3E3875A73B3D}" dt="2020-02-27T17:35:31.599" v="1474" actId="27636"/>
          <ac:spMkLst>
            <pc:docMk/>
            <pc:sldMk cId="3649030349" sldId="266"/>
            <ac:spMk id="2" creationId="{52F5606D-1BCC-4125-83AD-F2403043CEE7}"/>
          </ac:spMkLst>
        </pc:spChg>
        <pc:picChg chg="add mod">
          <ac:chgData name="prachi patel" userId="14004ac8eb96c981" providerId="LiveId" clId="{377CDCAE-A6AB-473A-82B8-3E3875A73B3D}" dt="2020-02-27T15:24:24.761" v="560" actId="1076"/>
          <ac:picMkLst>
            <pc:docMk/>
            <pc:sldMk cId="3649030349" sldId="266"/>
            <ac:picMk id="4" creationId="{04BB6AE9-3108-4713-A978-BEA680AA2077}"/>
          </ac:picMkLst>
        </pc:picChg>
      </pc:sldChg>
      <pc:sldChg chg="addSp modSp add">
        <pc:chgData name="prachi patel" userId="14004ac8eb96c981" providerId="LiveId" clId="{377CDCAE-A6AB-473A-82B8-3E3875A73B3D}" dt="2020-02-27T17:35:31.601" v="1475" actId="27636"/>
        <pc:sldMkLst>
          <pc:docMk/>
          <pc:sldMk cId="237190926" sldId="267"/>
        </pc:sldMkLst>
        <pc:spChg chg="mod">
          <ac:chgData name="prachi patel" userId="14004ac8eb96c981" providerId="LiveId" clId="{377CDCAE-A6AB-473A-82B8-3E3875A73B3D}" dt="2020-02-27T17:35:31.601" v="1475" actId="27636"/>
          <ac:spMkLst>
            <pc:docMk/>
            <pc:sldMk cId="237190926" sldId="267"/>
            <ac:spMk id="2" creationId="{52225E7F-78BD-44D0-88CA-87CAA996285B}"/>
          </ac:spMkLst>
        </pc:spChg>
        <pc:picChg chg="add mod">
          <ac:chgData name="prachi patel" userId="14004ac8eb96c981" providerId="LiveId" clId="{377CDCAE-A6AB-473A-82B8-3E3875A73B3D}" dt="2020-02-27T15:37:19.161" v="852" actId="14100"/>
          <ac:picMkLst>
            <pc:docMk/>
            <pc:sldMk cId="237190926" sldId="267"/>
            <ac:picMk id="4" creationId="{536DB024-06D4-4241-A61F-B1E5A65D6CEA}"/>
          </ac:picMkLst>
        </pc:picChg>
      </pc:sldChg>
      <pc:sldChg chg="addSp modSp add">
        <pc:chgData name="prachi patel" userId="14004ac8eb96c981" providerId="LiveId" clId="{377CDCAE-A6AB-473A-82B8-3E3875A73B3D}" dt="2020-02-27T17:35:31.602" v="1476" actId="27636"/>
        <pc:sldMkLst>
          <pc:docMk/>
          <pc:sldMk cId="2929248932" sldId="268"/>
        </pc:sldMkLst>
        <pc:spChg chg="mod">
          <ac:chgData name="prachi patel" userId="14004ac8eb96c981" providerId="LiveId" clId="{377CDCAE-A6AB-473A-82B8-3E3875A73B3D}" dt="2020-02-27T17:35:31.602" v="1476" actId="27636"/>
          <ac:spMkLst>
            <pc:docMk/>
            <pc:sldMk cId="2929248932" sldId="268"/>
            <ac:spMk id="2" creationId="{4C965BC1-52FD-432E-9C1B-D4D54945E56E}"/>
          </ac:spMkLst>
        </pc:spChg>
        <pc:picChg chg="add mod">
          <ac:chgData name="prachi patel" userId="14004ac8eb96c981" providerId="LiveId" clId="{377CDCAE-A6AB-473A-82B8-3E3875A73B3D}" dt="2020-02-27T15:47:29.060" v="981" actId="14100"/>
          <ac:picMkLst>
            <pc:docMk/>
            <pc:sldMk cId="2929248932" sldId="268"/>
            <ac:picMk id="4" creationId="{B014F1CF-F7F8-4ED4-AA8E-265083AC3C64}"/>
          </ac:picMkLst>
        </pc:picChg>
      </pc:sldChg>
      <pc:sldChg chg="addSp modSp add">
        <pc:chgData name="prachi patel" userId="14004ac8eb96c981" providerId="LiveId" clId="{377CDCAE-A6AB-473A-82B8-3E3875A73B3D}" dt="2020-02-27T17:35:31.604" v="1477" actId="27636"/>
        <pc:sldMkLst>
          <pc:docMk/>
          <pc:sldMk cId="1839084371" sldId="269"/>
        </pc:sldMkLst>
        <pc:spChg chg="mod">
          <ac:chgData name="prachi patel" userId="14004ac8eb96c981" providerId="LiveId" clId="{377CDCAE-A6AB-473A-82B8-3E3875A73B3D}" dt="2020-02-27T17:35:31.604" v="1477" actId="27636"/>
          <ac:spMkLst>
            <pc:docMk/>
            <pc:sldMk cId="1839084371" sldId="269"/>
            <ac:spMk id="2" creationId="{7856E03C-6145-4A63-850C-E72A91CA568D}"/>
          </ac:spMkLst>
        </pc:spChg>
        <pc:picChg chg="add mod">
          <ac:chgData name="prachi patel" userId="14004ac8eb96c981" providerId="LiveId" clId="{377CDCAE-A6AB-473A-82B8-3E3875A73B3D}" dt="2020-02-27T15:51:56.281" v="1116" actId="14100"/>
          <ac:picMkLst>
            <pc:docMk/>
            <pc:sldMk cId="1839084371" sldId="269"/>
            <ac:picMk id="4" creationId="{589543B4-B15A-4DA0-8488-8EF4CD7DB824}"/>
          </ac:picMkLst>
        </pc:picChg>
      </pc:sldChg>
      <pc:sldChg chg="addSp delSp modSp add">
        <pc:chgData name="prachi patel" userId="14004ac8eb96c981" providerId="LiveId" clId="{377CDCAE-A6AB-473A-82B8-3E3875A73B3D}" dt="2020-02-27T17:39:01.580" v="1502" actId="113"/>
        <pc:sldMkLst>
          <pc:docMk/>
          <pc:sldMk cId="2289839201" sldId="270"/>
        </pc:sldMkLst>
        <pc:spChg chg="add del mod">
          <ac:chgData name="prachi patel" userId="14004ac8eb96c981" providerId="LiveId" clId="{377CDCAE-A6AB-473A-82B8-3E3875A73B3D}" dt="2020-02-27T16:09:26.267" v="1407"/>
          <ac:spMkLst>
            <pc:docMk/>
            <pc:sldMk cId="2289839201" sldId="270"/>
            <ac:spMk id="2" creationId="{F006CB6F-C335-4790-A95D-D50CCE2291CD}"/>
          </ac:spMkLst>
        </pc:spChg>
        <pc:spChg chg="add mod">
          <ac:chgData name="prachi patel" userId="14004ac8eb96c981" providerId="LiveId" clId="{377CDCAE-A6AB-473A-82B8-3E3875A73B3D}" dt="2020-02-27T17:39:01.580" v="1502" actId="113"/>
          <ac:spMkLst>
            <pc:docMk/>
            <pc:sldMk cId="2289839201" sldId="270"/>
            <ac:spMk id="3" creationId="{4A1B9B25-A1E8-4B0A-8252-506201D7918C}"/>
          </ac:spMkLst>
        </pc:spChg>
      </pc:sldChg>
      <pc:sldChg chg="addSp modSp add">
        <pc:chgData name="prachi patel" userId="14004ac8eb96c981" providerId="LiveId" clId="{377CDCAE-A6AB-473A-82B8-3E3875A73B3D}" dt="2020-02-28T00:25:27.163" v="1547" actId="1076"/>
        <pc:sldMkLst>
          <pc:docMk/>
          <pc:sldMk cId="1195610702" sldId="271"/>
        </pc:sldMkLst>
        <pc:spChg chg="mod">
          <ac:chgData name="prachi patel" userId="14004ac8eb96c981" providerId="LiveId" clId="{377CDCAE-A6AB-473A-82B8-3E3875A73B3D}" dt="2020-02-28T00:21:12.408" v="1533" actId="1076"/>
          <ac:spMkLst>
            <pc:docMk/>
            <pc:sldMk cId="1195610702" sldId="271"/>
            <ac:spMk id="2" creationId="{F0EC02F7-FA18-4B08-AB5F-A527158FCE07}"/>
          </ac:spMkLst>
        </pc:spChg>
        <pc:picChg chg="add mod">
          <ac:chgData name="prachi patel" userId="14004ac8eb96c981" providerId="LiveId" clId="{377CDCAE-A6AB-473A-82B8-3E3875A73B3D}" dt="2020-02-28T00:25:27.163" v="1547" actId="1076"/>
          <ac:picMkLst>
            <pc:docMk/>
            <pc:sldMk cId="1195610702" sldId="271"/>
            <ac:picMk id="4" creationId="{969316B3-CAAC-4A18-8AD3-3CC5E64138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0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05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51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7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6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6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1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11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0DAF2A6-5C9C-4DD3-BD33-87A0CF3544B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E55E99-D122-4FE7-8B6F-679C98683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69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AD0C-A437-4824-B006-59914A21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4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Hostel Management</a:t>
            </a:r>
            <a:br>
              <a:rPr lang="en-US" dirty="0"/>
            </a:br>
            <a:r>
              <a:rPr lang="en-US" sz="2800" dirty="0"/>
              <a:t>website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4A794-07C2-4C66-9458-38214B12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00075"/>
          </a:xfrm>
        </p:spPr>
        <p:txBody>
          <a:bodyPr>
            <a:noAutofit/>
          </a:bodyPr>
          <a:lstStyle/>
          <a:p>
            <a:r>
              <a:rPr lang="en-US" sz="1200" dirty="0"/>
              <a:t>-By CE department</a:t>
            </a:r>
          </a:p>
          <a:p>
            <a:r>
              <a:rPr lang="en-US" sz="1200" dirty="0"/>
              <a:t>Vishwakarma Government Engineering College</a:t>
            </a:r>
          </a:p>
          <a:p>
            <a:endParaRPr lang="en-US" sz="1200" dirty="0"/>
          </a:p>
          <a:p>
            <a:r>
              <a:rPr lang="en-US" sz="1200" dirty="0"/>
              <a:t>(Team SGH000208)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5923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CC20-5DF2-4E77-B8E9-2E467B94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13" y="62144"/>
            <a:ext cx="2517559" cy="5403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Notice</a:t>
            </a:r>
            <a:endParaRPr lang="en-IN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8BB48-040C-45ED-B554-A5519B79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27" y="781236"/>
            <a:ext cx="9206144" cy="5389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07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42CF-8F0E-436C-A59A-89BD1F17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549" y="381740"/>
            <a:ext cx="8833282" cy="6380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/>
              <a:t>New Application that should be approved by Admin.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BA871-CE71-4590-B996-DA43DAD2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9" y="1189608"/>
            <a:ext cx="7670306" cy="5468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86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06D-1BCC-4125-83AD-F2403043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7"/>
            <a:ext cx="10515600" cy="8422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/>
              <a:t>Admission Application status that will be informed to the respective student.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B6AE9-3108-4713-A978-BEA680AA2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79" y="1520491"/>
            <a:ext cx="9445841" cy="4986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03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5E7F-78BD-44D0-88CA-87CAA996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56" y="89918"/>
            <a:ext cx="10258887" cy="105530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Complaint form will provide an easy interface between student and admin &amp; it will make further process faster.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DB024-06D4-4241-A61F-B1E5A65D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63" y="1535836"/>
            <a:ext cx="7860013" cy="506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9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5BC1-52FD-432E-9C1B-D4D54945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9487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Upload Documents page will be provided to students to upload necessary documents for further process.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4F1CF-F7F8-4ED4-AA8E-265083AC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8" y="1367162"/>
            <a:ext cx="7253056" cy="5131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24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E03C-6145-4A63-850C-E72A91CA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9043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Read guide will be useful to know the website and will provide step wise tutorial for every process.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543B4-B15A-4DA0-8488-8EF4CD7D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68" y="1349406"/>
            <a:ext cx="6596109" cy="5347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08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1B9B25-A1E8-4B0A-8252-506201D7918C}"/>
              </a:ext>
            </a:extLst>
          </p:cNvPr>
          <p:cNvSpPr/>
          <p:nvPr/>
        </p:nvSpPr>
        <p:spPr>
          <a:xfrm>
            <a:off x="2379306" y="1982450"/>
            <a:ext cx="780039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8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880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83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EC18-7F54-4C2F-B40B-D9D64618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543" y="55219"/>
            <a:ext cx="4400914" cy="51162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Student Flowchart</a:t>
            </a:r>
            <a:endParaRPr lang="en-IN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9A0A7-F895-4270-8932-A96CAF86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56" y="676656"/>
            <a:ext cx="649224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A15D-325E-43F5-87E9-BE691864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989" y="128016"/>
            <a:ext cx="4122021" cy="6214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Admin Flowchart</a:t>
            </a:r>
            <a:endParaRPr lang="en-IN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CBD9F-6474-4471-91D6-2A46B251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44" y="816745"/>
            <a:ext cx="5367528" cy="59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BA0-17D4-4531-87D5-8C0ED5DD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666" y="100585"/>
            <a:ext cx="4310849" cy="48463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Admission Process</a:t>
            </a:r>
            <a:endParaRPr lang="en-IN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9272F-EDD6-4303-AE78-BA8514C7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44" y="710214"/>
            <a:ext cx="5797296" cy="60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02F7-FA18-4B08-AB5F-A527158F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340" y="120617"/>
            <a:ext cx="2472612" cy="513865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800" u="sng" dirty="0"/>
              <a:t>Notice</a:t>
            </a:r>
            <a:endParaRPr lang="en-IN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316B3-CAAC-4A18-8AD3-3CC5E641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393" y="979714"/>
            <a:ext cx="5122506" cy="557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61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9985-98CC-4481-985B-9AA64565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746" y="150921"/>
            <a:ext cx="5074328" cy="484631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Complaint Diagram</a:t>
            </a:r>
            <a:endParaRPr lang="en-IN" sz="28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AAEFA-12A9-4042-84B1-006D9B90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7" y="870013"/>
            <a:ext cx="7119891" cy="59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55B8-E2D9-49BD-A3FD-F98F0C58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397" y="27040"/>
            <a:ext cx="2020595" cy="4476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Home Page</a:t>
            </a:r>
            <a:endParaRPr lang="en-IN" sz="28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DCD48-E743-42AF-93AE-C07B3C874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612828"/>
            <a:ext cx="10287000" cy="5994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97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94FC-8C1A-485F-9B85-6DDB05C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736450" y="1455739"/>
            <a:ext cx="2462178" cy="46354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000" b="1" u="sng" dirty="0"/>
              <a:t>Forget Password</a:t>
            </a:r>
            <a:endParaRPr lang="en-IN" sz="2000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D0F6F2-7592-4418-A0E4-7B270A19A186}"/>
              </a:ext>
            </a:extLst>
          </p:cNvPr>
          <p:cNvSpPr txBox="1">
            <a:spLocks/>
          </p:cNvSpPr>
          <p:nvPr/>
        </p:nvSpPr>
        <p:spPr>
          <a:xfrm>
            <a:off x="1704513" y="295269"/>
            <a:ext cx="1571347" cy="7810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/>
              <a:t>Log in </a:t>
            </a:r>
            <a:endParaRPr lang="en-IN" sz="3600" b="1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39905A-4D34-48ED-ABDA-787119434D4C}"/>
              </a:ext>
            </a:extLst>
          </p:cNvPr>
          <p:cNvSpPr txBox="1">
            <a:spLocks/>
          </p:cNvSpPr>
          <p:nvPr/>
        </p:nvSpPr>
        <p:spPr>
          <a:xfrm rot="16200000">
            <a:off x="6408740" y="4610103"/>
            <a:ext cx="1117594" cy="463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u="sng" dirty="0"/>
              <a:t>Sign up </a:t>
            </a:r>
            <a:endParaRPr lang="en-IN" sz="2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1B367-066E-4C09-BDDD-7CED6BE12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3" y="1309692"/>
            <a:ext cx="5610225" cy="3587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3F7E9-EAB3-4C4E-8A1E-2937AF7F7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3613153"/>
            <a:ext cx="4533899" cy="3101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01DFE4-BBF9-422B-AA72-33983F14A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06376"/>
            <a:ext cx="4533899" cy="29622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9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0BEC-B914-4A23-AC70-02AA3C7D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038" y="159798"/>
            <a:ext cx="5590621" cy="48827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Admission Application</a:t>
            </a:r>
            <a:endParaRPr lang="en-IN" sz="28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1663C-5D24-47BD-BB00-FA6F3B9D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904874"/>
            <a:ext cx="7981949" cy="559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459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410</TotalTime>
  <Words>113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2</vt:lpstr>
      <vt:lpstr>Quotable</vt:lpstr>
      <vt:lpstr>Hostel Management website</vt:lpstr>
      <vt:lpstr>Student Flowchart</vt:lpstr>
      <vt:lpstr>Admin Flowchart</vt:lpstr>
      <vt:lpstr>Admission Process</vt:lpstr>
      <vt:lpstr>Notice</vt:lpstr>
      <vt:lpstr>Complaint Diagram</vt:lpstr>
      <vt:lpstr>Home Page</vt:lpstr>
      <vt:lpstr>Forget Password</vt:lpstr>
      <vt:lpstr>Admission Application</vt:lpstr>
      <vt:lpstr>Notice</vt:lpstr>
      <vt:lpstr>New Application that should be approved by Admin.</vt:lpstr>
      <vt:lpstr>Admission Application status that will be informed to the respective student.</vt:lpstr>
      <vt:lpstr>Complaint form will provide an easy interface between student and admin &amp; it will make further process faster.</vt:lpstr>
      <vt:lpstr>Upload Documents page will be provided to students to upload necessary documents for further process.</vt:lpstr>
      <vt:lpstr>Read guide will be useful to know the website and will provide step wise tutorial for every process.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</dc:title>
  <dc:creator>prachi patel</dc:creator>
  <cp:lastModifiedBy>prachi patel</cp:lastModifiedBy>
  <cp:revision>13</cp:revision>
  <dcterms:created xsi:type="dcterms:W3CDTF">2020-02-27T11:41:08Z</dcterms:created>
  <dcterms:modified xsi:type="dcterms:W3CDTF">2020-02-28T00:25:30Z</dcterms:modified>
</cp:coreProperties>
</file>