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91" r:id="rId2"/>
    <p:sldId id="281" r:id="rId3"/>
    <p:sldId id="290" r:id="rId4"/>
    <p:sldId id="298" r:id="rId5"/>
    <p:sldId id="294" r:id="rId6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80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03-Sep-24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03-Sep-24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03-Sep-24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03-Sep-24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03-Sep-24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03-Sep-24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657205" y="1894592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828800" y="247996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8114" y="1121854"/>
            <a:ext cx="7656475" cy="5519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SIH1515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Title -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 and Effective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ealtime Management of street parking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Theme -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 Category -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ID 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Name – Bitwise Brigade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Vision-Based Parking Management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71544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BB9A99-AEE8-6ED1-4060-B99ED7FA1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26" y="1101290"/>
            <a:ext cx="4227734" cy="32148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F81E04-C3A2-9A4D-DF1A-D73DE2B56AFA}"/>
              </a:ext>
            </a:extLst>
          </p:cNvPr>
          <p:cNvSpPr txBox="1"/>
          <p:nvPr/>
        </p:nvSpPr>
        <p:spPr>
          <a:xfrm>
            <a:off x="4385118" y="1239374"/>
            <a:ext cx="80101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Smart Parking System: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spot detection via camera feeds.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vehicle tracking and occupancy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adjusts rates based on real-time demand and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Analytics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insights on occupancy and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Integration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spot reservation and payment.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B38093-F0B2-1EDF-A1CE-C9B02436B339}"/>
              </a:ext>
            </a:extLst>
          </p:cNvPr>
          <p:cNvSpPr txBox="1"/>
          <p:nvPr/>
        </p:nvSpPr>
        <p:spPr>
          <a:xfrm>
            <a:off x="516709" y="4399584"/>
            <a:ext cx="30922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Advantages: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Low Maintenance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deploy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setup cost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6099-7E50-5122-EF6E-010BCECED511}"/>
              </a:ext>
            </a:extLst>
          </p:cNvPr>
          <p:cNvSpPr txBox="1"/>
          <p:nvPr/>
        </p:nvSpPr>
        <p:spPr>
          <a:xfrm>
            <a:off x="4286865" y="3587301"/>
            <a:ext cx="77636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Unique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Parking Detection: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monitoring of parking spots using Computer Vision to identify vacant and occupied spaces.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Machine Learning adjusts rates based on real-time demand and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Insights: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Analyzes parking usage and pricing trends for improved management.</a:t>
            </a:r>
            <a:endParaRPr lang="en-ID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 descr="Your startup LOGO">
            <a:extLst>
              <a:ext uri="{FF2B5EF4-FFF2-40B4-BE49-F238E27FC236}">
                <a16:creationId xmlns:a16="http://schemas.microsoft.com/office/drawing/2014/main" id="{9C813F2A-2398-7152-A1B2-1AB2481E43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300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Bitwise</a:t>
            </a:r>
          </a:p>
          <a:p>
            <a:pPr algn="ctr"/>
            <a:r>
              <a:rPr lang="en-IN" dirty="0"/>
              <a:t>Brigade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73163-3EB9-EF57-3165-84C103A5E519}"/>
              </a:ext>
            </a:extLst>
          </p:cNvPr>
          <p:cNvSpPr txBox="1"/>
          <p:nvPr/>
        </p:nvSpPr>
        <p:spPr>
          <a:xfrm>
            <a:off x="835638" y="943592"/>
            <a:ext cx="2246575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Technology:</a:t>
            </a:r>
          </a:p>
          <a:p>
            <a:endParaRPr lang="en-US" sz="12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React/Next.JS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E5B82207-186D-279C-AEF7-A8A87203EE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0182" y="984450"/>
            <a:ext cx="8691716" cy="5024639"/>
          </a:xfrm>
          <a:prstGeom prst="rect">
            <a:avLst/>
          </a:prstGeom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2F31D7FD-D2DF-77F4-8AD1-79067BB0930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300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Bitwise</a:t>
            </a:r>
          </a:p>
          <a:p>
            <a:pPr algn="ctr"/>
            <a:r>
              <a:rPr lang="en-IN" dirty="0"/>
              <a:t>Brigade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-106464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5387BA-71CF-BF99-9F89-99A7825F50C4}"/>
              </a:ext>
            </a:extLst>
          </p:cNvPr>
          <p:cNvSpPr/>
          <p:nvPr/>
        </p:nvSpPr>
        <p:spPr>
          <a:xfrm>
            <a:off x="430357" y="976184"/>
            <a:ext cx="5449333" cy="5210745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marR="0" indent="-342900" algn="just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  <a:buFont typeface="Wingdings" panose="05000000000000000000" pitchFamily="2" charset="2"/>
              <a:buChar char="§"/>
            </a:pPr>
            <a:r>
              <a:rPr lang="en-US" sz="2000" b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Analysis of the feasibility of the idea</a:t>
            </a:r>
            <a:endParaRPr lang="en-US" sz="1700" b="1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R="0" algn="just" rtl="0" eaLnBrk="1" fontAlgn="base" latinLnBrk="0" hangingPunct="1">
              <a:spcBef>
                <a:spcPts val="0"/>
              </a:spcBef>
              <a:spcAft>
                <a:spcPts val="0"/>
              </a:spcAft>
              <a:buClrTx/>
              <a:buSzPts val="2800"/>
            </a:pPr>
            <a:endParaRPr lang="en-IN" sz="2000" b="1" dirty="0">
              <a:effectLst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89F39FE-5A1D-EBA9-AC0D-9A982441B381}"/>
              </a:ext>
            </a:extLst>
          </p:cNvPr>
          <p:cNvSpPr/>
          <p:nvPr/>
        </p:nvSpPr>
        <p:spPr>
          <a:xfrm>
            <a:off x="6095998" y="976184"/>
            <a:ext cx="5640455" cy="28556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CA6A2F-8254-C20F-7E46-8A87F0CB2F9C}"/>
              </a:ext>
            </a:extLst>
          </p:cNvPr>
          <p:cNvSpPr/>
          <p:nvPr/>
        </p:nvSpPr>
        <p:spPr>
          <a:xfrm>
            <a:off x="6121188" y="3999623"/>
            <a:ext cx="5640455" cy="2187306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0" lang="en-US" sz="1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4FB3660-8898-2767-5E69-FABBDD86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725" y="1297705"/>
            <a:ext cx="539176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rtl="0" eaLnBrk="0" fontAlgn="base" latinLnBrk="0" hangingPunct="0">
              <a:spcBef>
                <a:spcPts val="0"/>
              </a:spcBef>
              <a:spcAft>
                <a:spcPts val="0"/>
              </a:spcAft>
              <a:buClrTx/>
              <a:buSzPts val="1800"/>
              <a:buFont typeface="Arial" panose="020B0604020202020204" pitchFamily="34" charset="0"/>
              <a:buChar char="•"/>
            </a:pP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Privacy: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Ensure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compliance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with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GDPR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and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data protection    laws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IN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0" fontAlgn="base" latin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Scalability: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Address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cloud infrastructure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limitations for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real-time analytics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 rtl="0" eaLnBrk="0" fontAlgn="base" latinLnBrk="0" hangingPunc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Adoption: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indent="0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Overcome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user resistance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through </a:t>
            </a: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awareness </a:t>
            </a:r>
          </a:p>
          <a:p>
            <a:pPr marL="0" marR="0" indent="0" rtl="0" eaLnBrk="0" fontAlgn="base" latinLnBrk="0" hangingPunct="0">
              <a:spcBef>
                <a:spcPts val="0"/>
              </a:spcBef>
              <a:spcAft>
                <a:spcPts val="0"/>
              </a:spcAft>
            </a:pPr>
            <a:r>
              <a:rPr lang="en-US" sz="1700" b="1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campaigns</a:t>
            </a:r>
            <a:r>
              <a:rPr lang="en-US" sz="1700" b="0" i="0" kern="120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.</a:t>
            </a:r>
            <a:endParaRPr lang="en-IN" sz="17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2ABB08-BD3C-5519-E51A-D525EF05887C}"/>
              </a:ext>
            </a:extLst>
          </p:cNvPr>
          <p:cNvSpPr txBox="1"/>
          <p:nvPr/>
        </p:nvSpPr>
        <p:spPr>
          <a:xfrm>
            <a:off x="728911" y="1736404"/>
            <a:ext cx="48276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Viability: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Vision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detection of available spaces using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 Models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utilizing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adjust fees based on demand, time, and location.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App Development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Python/Next.js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seamless user experience.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D5AA3E-E4B1-703B-8F73-C9D4274C3BA0}"/>
              </a:ext>
            </a:extLst>
          </p:cNvPr>
          <p:cNvSpPr txBox="1"/>
          <p:nvPr/>
        </p:nvSpPr>
        <p:spPr>
          <a:xfrm>
            <a:off x="704839" y="4204434"/>
            <a:ext cx="4473678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Demand: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Rising vehicle numbers and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urbanization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create a pressing need for innovative solutions.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Aligns with smart city initiatives and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sustainable development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goals.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1235E4-44E0-9DFB-2ADB-A6C9EEE3FB17}"/>
              </a:ext>
            </a:extLst>
          </p:cNvPr>
          <p:cNvSpPr txBox="1"/>
          <p:nvPr/>
        </p:nvSpPr>
        <p:spPr>
          <a:xfrm>
            <a:off x="6658725" y="4339046"/>
            <a:ext cx="53917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Optimization: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Explore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revenue-sharing models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municipal authorities.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Innovations: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Deploy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AI-powered algorithms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precision detection and enhanced user interaction.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ADB125-5D7A-F15B-C923-09FB08A2C1A1}"/>
              </a:ext>
            </a:extLst>
          </p:cNvPr>
          <p:cNvSpPr txBox="1"/>
          <p:nvPr/>
        </p:nvSpPr>
        <p:spPr>
          <a:xfrm>
            <a:off x="6250200" y="4033609"/>
            <a:ext cx="533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Strategies</a:t>
            </a:r>
            <a:r>
              <a:rPr kumimoji="0" lang="en-US" sz="20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 for overcoming these challenges</a:t>
            </a:r>
            <a:endParaRPr lang="en-US" sz="2000" b="1" baseline="0" dirty="0">
              <a:solidFill>
                <a:prstClr val="black"/>
              </a:solidFill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6FE1CC-C88A-BB81-C72E-07A9682A756E}"/>
              </a:ext>
            </a:extLst>
          </p:cNvPr>
          <p:cNvSpPr txBox="1"/>
          <p:nvPr/>
        </p:nvSpPr>
        <p:spPr>
          <a:xfrm>
            <a:off x="6250200" y="1013176"/>
            <a:ext cx="494315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and risks</a:t>
            </a:r>
          </a:p>
          <a:p>
            <a:endParaRPr lang="en-IN" dirty="0"/>
          </a:p>
        </p:txBody>
      </p:sp>
      <p:sp>
        <p:nvSpPr>
          <p:cNvPr id="17" name="Oval 16" descr="Your startup LOGO">
            <a:extLst>
              <a:ext uri="{FF2B5EF4-FFF2-40B4-BE49-F238E27FC236}">
                <a16:creationId xmlns:a16="http://schemas.microsoft.com/office/drawing/2014/main" id="{71669BFA-74A4-CDD3-208E-63AC30FA0D4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300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Bitwise</a:t>
            </a:r>
          </a:p>
          <a:p>
            <a:pPr algn="ctr"/>
            <a:r>
              <a:rPr lang="en-IN" dirty="0"/>
              <a:t>Brigade</a:t>
            </a:r>
          </a:p>
        </p:txBody>
      </p:sp>
    </p:spTree>
    <p:extLst>
      <p:ext uri="{BB962C8B-B14F-4D97-AF65-F5344CB8AC3E}">
        <p14:creationId xmlns:p14="http://schemas.microsoft.com/office/powerpoint/2010/main" val="258498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503E447-CD82-0941-6188-B47DEC26C68E}"/>
              </a:ext>
            </a:extLst>
          </p:cNvPr>
          <p:cNvSpPr/>
          <p:nvPr/>
        </p:nvSpPr>
        <p:spPr>
          <a:xfrm>
            <a:off x="478028" y="1417157"/>
            <a:ext cx="5218176" cy="46158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Potential impact on the target audience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Commuters: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Search Time: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Minimize time spent searching for parking with real-time availability updates.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Convenience: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Seamless reservation and payment through a user-friendly app.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 Administrators: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Optimized Resource Utilization: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Efficient management of parking resources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congestion.</a:t>
            </a:r>
          </a:p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3BBE1E-3A0F-24C9-5E07-9A0246E71E62}"/>
              </a:ext>
            </a:extLst>
          </p:cNvPr>
          <p:cNvSpPr/>
          <p:nvPr/>
        </p:nvSpPr>
        <p:spPr>
          <a:xfrm>
            <a:off x="6096000" y="1417157"/>
            <a:ext cx="5486400" cy="4615822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E4DD3E-1911-5A8A-7C20-B5FD5CB09672}"/>
              </a:ext>
            </a:extLst>
          </p:cNvPr>
          <p:cNvSpPr txBox="1"/>
          <p:nvPr/>
        </p:nvSpPr>
        <p:spPr>
          <a:xfrm>
            <a:off x="6306403" y="1581398"/>
            <a:ext cx="506559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the solution (social, economic, environmental, etc.)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Social: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 of Life: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Less time wasted on parking leads to reduced stress and better overall urban experience.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Accessibility: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More equitable access to parking spaces across different city areas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Economic: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Growth: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Enhanced revenue for city administration and local businesses through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pricing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</a:t>
            </a:r>
            <a:endParaRPr lang="en-US" sz="17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Congestion: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Lower traffic congestion decreases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 pollution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carbon emissions</a:t>
            </a:r>
            <a:r>
              <a:rPr lang="en-US" sz="1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BFEE1579-AAB8-6A69-7B5C-2CA767720A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30062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Bitwise</a:t>
            </a:r>
          </a:p>
          <a:p>
            <a:pPr algn="ctr"/>
            <a:r>
              <a:rPr lang="en-IN" dirty="0"/>
              <a:t>Brigade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7779</TotalTime>
  <Words>509</Words>
  <Application>Microsoft Office PowerPoint</Application>
  <PresentationFormat>Widescreen</PresentationFormat>
  <Paragraphs>108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Vision-Based Parking Management</vt:lpstr>
      <vt:lpstr>TECHNICAL APPROACH</vt:lpstr>
      <vt:lpstr>FEASIBILITY AND VIABILITY</vt:lpstr>
      <vt:lpstr>IMPACT AND BENEFITS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Harshit Sahu</cp:lastModifiedBy>
  <cp:revision>154</cp:revision>
  <dcterms:created xsi:type="dcterms:W3CDTF">2013-12-12T18:46:50Z</dcterms:created>
  <dcterms:modified xsi:type="dcterms:W3CDTF">2024-09-03T17:45:07Z</dcterms:modified>
  <cp:category/>
</cp:coreProperties>
</file>